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Roboto"/>
      <p:regular r:id="rId25"/>
      <p:bold r:id="rId26"/>
      <p:italic r:id="rId27"/>
      <p:boldItalic r:id="rId28"/>
    </p:embeddedFont>
    <p:embeddedFont>
      <p:font typeface="Noto Sans Thai"/>
      <p:regular r:id="rId29"/>
      <p:bold r:id="rId30"/>
    </p:embeddedFont>
    <p:embeddedFont>
      <p:font typeface="Anaheim"/>
      <p:regular r:id="rId31"/>
    </p:embeddedFont>
    <p:embeddedFont>
      <p:font typeface="Bebas Neue"/>
      <p:regular r:id="rId32"/>
    </p:embeddedFont>
    <p:embeddedFont>
      <p:font typeface="Encode Sans Semi Expanded ExtraBold"/>
      <p:bold r:id="rId33"/>
    </p:embeddedFont>
    <p:embeddedFont>
      <p:font typeface="PT Sans"/>
      <p:regular r:id="rId34"/>
      <p:bold r:id="rId35"/>
      <p:italic r:id="rId36"/>
      <p:boldItalic r:id="rId37"/>
    </p:embeddedFont>
    <p:embeddedFont>
      <p:font typeface="Encode Sans Semi Expanded"/>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otoSansThai-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naheim-regular.fntdata"/><Relationship Id="rId30" Type="http://schemas.openxmlformats.org/officeDocument/2006/relationships/font" Target="fonts/NotoSansThai-bold.fntdata"/><Relationship Id="rId11" Type="http://schemas.openxmlformats.org/officeDocument/2006/relationships/slide" Target="slides/slide7.xml"/><Relationship Id="rId33" Type="http://schemas.openxmlformats.org/officeDocument/2006/relationships/font" Target="fonts/EncodeSansSemiExpandedExtraBold-bold.fntdata"/><Relationship Id="rId10" Type="http://schemas.openxmlformats.org/officeDocument/2006/relationships/slide" Target="slides/slide6.xml"/><Relationship Id="rId32" Type="http://schemas.openxmlformats.org/officeDocument/2006/relationships/font" Target="fonts/BebasNeue-regular.fntdata"/><Relationship Id="rId13" Type="http://schemas.openxmlformats.org/officeDocument/2006/relationships/slide" Target="slides/slide9.xml"/><Relationship Id="rId35" Type="http://schemas.openxmlformats.org/officeDocument/2006/relationships/font" Target="fonts/PTSans-bold.fntdata"/><Relationship Id="rId12" Type="http://schemas.openxmlformats.org/officeDocument/2006/relationships/slide" Target="slides/slide8.xml"/><Relationship Id="rId34" Type="http://schemas.openxmlformats.org/officeDocument/2006/relationships/font" Target="fonts/PTSans-regular.fntdata"/><Relationship Id="rId15" Type="http://schemas.openxmlformats.org/officeDocument/2006/relationships/slide" Target="slides/slide11.xml"/><Relationship Id="rId37" Type="http://schemas.openxmlformats.org/officeDocument/2006/relationships/font" Target="fonts/PTSans-boldItalic.fntdata"/><Relationship Id="rId14" Type="http://schemas.openxmlformats.org/officeDocument/2006/relationships/slide" Target="slides/slide10.xml"/><Relationship Id="rId36" Type="http://schemas.openxmlformats.org/officeDocument/2006/relationships/font" Target="fonts/PTSans-italic.fntdata"/><Relationship Id="rId17" Type="http://schemas.openxmlformats.org/officeDocument/2006/relationships/slide" Target="slides/slide13.xml"/><Relationship Id="rId39" Type="http://schemas.openxmlformats.org/officeDocument/2006/relationships/font" Target="fonts/EncodeSansSemiExpanded-bold.fntdata"/><Relationship Id="rId16" Type="http://schemas.openxmlformats.org/officeDocument/2006/relationships/slide" Target="slides/slide12.xml"/><Relationship Id="rId38" Type="http://schemas.openxmlformats.org/officeDocument/2006/relationships/font" Target="fonts/EncodeSansSemiExpanded-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21b9b6002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21b9b6002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Hello, and welcome to the </a:t>
            </a:r>
            <a:r>
              <a:rPr lang="en-GB"/>
              <a:t>presentation</a:t>
            </a:r>
            <a:r>
              <a:rPr lang="en-GB"/>
              <a:t> for our CSC3068 project regarding delirium within paediatric ICUS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Design of wireframes and current design for pages is based off of the design chosen by the client which is a pre-existing brand and has been used to keep in line with our requirements</a:t>
            </a:r>
            <a:endParaRPr sz="1000">
              <a:solidFill>
                <a:schemeClr val="dk1"/>
              </a:solidFill>
              <a:latin typeface="Noto Sans Thai"/>
              <a:ea typeface="Noto Sans Thai"/>
              <a:cs typeface="Noto Sans Thai"/>
              <a:sym typeface="Noto Sans Thai"/>
            </a:endParaRPr>
          </a:p>
          <a:p>
            <a:pPr indent="0" lvl="0" marL="0" rtl="0" algn="l">
              <a:lnSpc>
                <a:spcPct val="115000"/>
              </a:lnSpc>
              <a:spcBef>
                <a:spcPts val="0"/>
              </a:spcBef>
              <a:spcAft>
                <a:spcPts val="0"/>
              </a:spcAft>
              <a:buNone/>
            </a:pPr>
            <a:r>
              <a:t/>
            </a:r>
            <a:endParaRPr sz="1000">
              <a:solidFill>
                <a:srgbClr val="0B2F69"/>
              </a:solidFill>
              <a:latin typeface="Noto Sans Thai"/>
              <a:ea typeface="Noto Sans Thai"/>
              <a:cs typeface="Noto Sans Thai"/>
              <a:sym typeface="Noto Sans Thai"/>
            </a:endParaRPr>
          </a:p>
          <a:p>
            <a:pPr indent="0" lvl="0" marL="0" rtl="0" algn="l">
              <a:lnSpc>
                <a:spcPct val="115000"/>
              </a:lnSpc>
              <a:spcBef>
                <a:spcPts val="0"/>
              </a:spcBef>
              <a:spcAft>
                <a:spcPts val="0"/>
              </a:spcAft>
              <a:buNone/>
            </a:pPr>
            <a:r>
              <a:t/>
            </a:r>
            <a:endParaRPr sz="1000">
              <a:solidFill>
                <a:srgbClr val="0B2F69"/>
              </a:solidFill>
              <a:latin typeface="Noto Sans Thai"/>
              <a:ea typeface="Noto Sans Thai"/>
              <a:cs typeface="Noto Sans Thai"/>
              <a:sym typeface="Noto Sans Thai"/>
            </a:endParaRPr>
          </a:p>
          <a:p>
            <a:pPr indent="0" lvl="0" marL="0" rtl="0" algn="l">
              <a:lnSpc>
                <a:spcPct val="115000"/>
              </a:lnSpc>
              <a:spcBef>
                <a:spcPts val="0"/>
              </a:spcBef>
              <a:spcAft>
                <a:spcPts val="0"/>
              </a:spcAft>
              <a:buClr>
                <a:schemeClr val="dk1"/>
              </a:buClr>
              <a:buSzPts val="1100"/>
              <a:buFont typeface="Arial"/>
              <a:buNone/>
            </a:pPr>
            <a:r>
              <a:t/>
            </a:r>
            <a:endParaRPr sz="1000">
              <a:solidFill>
                <a:srgbClr val="0B2F69"/>
              </a:solidFill>
              <a:latin typeface="Noto Sans Thai"/>
              <a:ea typeface="Noto Sans Thai"/>
              <a:cs typeface="Noto Sans Thai"/>
              <a:sym typeface="Noto Sans Thai"/>
            </a:endParaRPr>
          </a:p>
          <a:p>
            <a:pPr indent="0" lvl="0" marL="0" rtl="0" algn="l">
              <a:spcBef>
                <a:spcPts val="0"/>
              </a:spcBef>
              <a:spcAft>
                <a:spcPts val="0"/>
              </a:spcAft>
              <a:buNone/>
            </a:pPr>
            <a:r>
              <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22f2f44c33c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22f2f44c33c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The use case diagrams are designed to be show the standard paths a user will take through the respective systems, whether it be a normal user, an admin or a field engineer.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22f2f44c33c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22f2f44c33c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22f2f44c33c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22f2f44c33c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424242"/>
              </a:buClr>
              <a:buSzPts val="1000"/>
              <a:buFont typeface="Noto Sans Thai"/>
              <a:buChar char="●"/>
            </a:pPr>
            <a:r>
              <a:rPr lang="en-GB" sz="1000">
                <a:solidFill>
                  <a:srgbClr val="424242"/>
                </a:solidFill>
                <a:latin typeface="Noto Sans Thai"/>
                <a:ea typeface="Noto Sans Thai"/>
                <a:cs typeface="Noto Sans Thai"/>
                <a:sym typeface="Noto Sans Thai"/>
              </a:rPr>
              <a:t>Team Contract</a:t>
            </a:r>
            <a:endParaRPr sz="1000">
              <a:solidFill>
                <a:srgbClr val="424242"/>
              </a:solidFill>
              <a:latin typeface="Noto Sans Thai"/>
              <a:ea typeface="Noto Sans Thai"/>
              <a:cs typeface="Noto Sans Thai"/>
              <a:sym typeface="Noto Sans Thai"/>
            </a:endParaRPr>
          </a:p>
          <a:p>
            <a:pPr indent="-292100" lvl="1" marL="914400" rtl="0" algn="l">
              <a:spcBef>
                <a:spcPts val="0"/>
              </a:spcBef>
              <a:spcAft>
                <a:spcPts val="0"/>
              </a:spcAft>
              <a:buClr>
                <a:srgbClr val="424242"/>
              </a:buClr>
              <a:buSzPts val="1000"/>
              <a:buFont typeface="Noto Sans Thai"/>
              <a:buChar char="○"/>
            </a:pPr>
            <a:r>
              <a:rPr lang="en-GB" sz="1000">
                <a:solidFill>
                  <a:srgbClr val="424242"/>
                </a:solidFill>
                <a:latin typeface="Noto Sans Thai"/>
                <a:ea typeface="Noto Sans Thai"/>
                <a:cs typeface="Noto Sans Thai"/>
                <a:sym typeface="Noto Sans Thai"/>
              </a:rPr>
              <a:t>By doing this we are creating expectations that the whole team has agreed are appropriate and believe they can abide by.</a:t>
            </a:r>
            <a:endParaRPr sz="1000">
              <a:solidFill>
                <a:srgbClr val="424242"/>
              </a:solidFill>
              <a:latin typeface="Noto Sans Thai"/>
              <a:ea typeface="Noto Sans Thai"/>
              <a:cs typeface="Noto Sans Thai"/>
              <a:sym typeface="Noto Sans Thai"/>
            </a:endParaRPr>
          </a:p>
          <a:p>
            <a:pPr indent="-292100" lvl="0" marL="457200" rtl="0" algn="l">
              <a:spcBef>
                <a:spcPts val="0"/>
              </a:spcBef>
              <a:spcAft>
                <a:spcPts val="0"/>
              </a:spcAft>
              <a:buClr>
                <a:srgbClr val="424242"/>
              </a:buClr>
              <a:buSzPts val="1000"/>
              <a:buFont typeface="Noto Sans Thai"/>
              <a:buChar char="●"/>
            </a:pPr>
            <a:r>
              <a:rPr lang="en-GB" sz="1000">
                <a:solidFill>
                  <a:srgbClr val="424242"/>
                </a:solidFill>
                <a:latin typeface="Noto Sans Thai"/>
                <a:ea typeface="Noto Sans Thai"/>
                <a:cs typeface="Noto Sans Thai"/>
                <a:sym typeface="Noto Sans Thai"/>
              </a:rPr>
              <a:t>Use a software for project management</a:t>
            </a:r>
            <a:endParaRPr sz="1000">
              <a:solidFill>
                <a:srgbClr val="424242"/>
              </a:solidFill>
              <a:latin typeface="Noto Sans Thai"/>
              <a:ea typeface="Noto Sans Thai"/>
              <a:cs typeface="Noto Sans Thai"/>
              <a:sym typeface="Noto Sans Thai"/>
            </a:endParaRPr>
          </a:p>
          <a:p>
            <a:pPr indent="-292100" lvl="1" marL="914400" rtl="0" algn="l">
              <a:spcBef>
                <a:spcPts val="0"/>
              </a:spcBef>
              <a:spcAft>
                <a:spcPts val="0"/>
              </a:spcAft>
              <a:buClr>
                <a:srgbClr val="424242"/>
              </a:buClr>
              <a:buSzPts val="1000"/>
              <a:buFont typeface="Noto Sans Thai"/>
              <a:buChar char="○"/>
            </a:pPr>
            <a:r>
              <a:rPr lang="en-GB" sz="1000">
                <a:solidFill>
                  <a:srgbClr val="424242"/>
                </a:solidFill>
                <a:latin typeface="Noto Sans Thai"/>
                <a:ea typeface="Noto Sans Thai"/>
                <a:cs typeface="Noto Sans Thai"/>
                <a:sym typeface="Noto Sans Thai"/>
              </a:rPr>
              <a:t>Currently Jira is the software project that we have chosen as team members have had previous experience using this on placement.</a:t>
            </a:r>
            <a:endParaRPr sz="1000">
              <a:solidFill>
                <a:srgbClr val="424242"/>
              </a:solidFill>
              <a:latin typeface="Noto Sans Thai"/>
              <a:ea typeface="Noto Sans Thai"/>
              <a:cs typeface="Noto Sans Thai"/>
              <a:sym typeface="Noto Sans Thai"/>
            </a:endParaRPr>
          </a:p>
          <a:p>
            <a:pPr indent="-292100" lvl="0" marL="457200" rtl="0" algn="l">
              <a:spcBef>
                <a:spcPts val="0"/>
              </a:spcBef>
              <a:spcAft>
                <a:spcPts val="0"/>
              </a:spcAft>
              <a:buClr>
                <a:srgbClr val="424242"/>
              </a:buClr>
              <a:buSzPts val="1000"/>
              <a:buFont typeface="Noto Sans Thai"/>
              <a:buChar char="●"/>
            </a:pPr>
            <a:r>
              <a:rPr lang="en-GB" sz="1000">
                <a:solidFill>
                  <a:srgbClr val="424242"/>
                </a:solidFill>
                <a:latin typeface="Noto Sans Thai"/>
                <a:ea typeface="Noto Sans Thai"/>
                <a:cs typeface="Noto Sans Thai"/>
                <a:sym typeface="Noto Sans Thai"/>
              </a:rPr>
              <a:t>We used a g suite and GitLab to collaborate throughout the project</a:t>
            </a:r>
            <a:endParaRPr sz="1000">
              <a:solidFill>
                <a:srgbClr val="424242"/>
              </a:solidFill>
              <a:latin typeface="Noto Sans Thai"/>
              <a:ea typeface="Noto Sans Thai"/>
              <a:cs typeface="Noto Sans Thai"/>
              <a:sym typeface="Noto Sans Thai"/>
            </a:endParaRPr>
          </a:p>
          <a:p>
            <a:pPr indent="-292100" lvl="0" marL="457200" rtl="0" algn="l">
              <a:spcBef>
                <a:spcPts val="0"/>
              </a:spcBef>
              <a:spcAft>
                <a:spcPts val="0"/>
              </a:spcAft>
              <a:buClr>
                <a:srgbClr val="424242"/>
              </a:buClr>
              <a:buSzPts val="1000"/>
              <a:buFont typeface="Noto Sans Thai"/>
              <a:buChar char="●"/>
            </a:pPr>
            <a:r>
              <a:rPr lang="en-GB" sz="1000">
                <a:solidFill>
                  <a:srgbClr val="424242"/>
                </a:solidFill>
                <a:latin typeface="Noto Sans Thai"/>
                <a:ea typeface="Noto Sans Thai"/>
                <a:cs typeface="Noto Sans Thai"/>
                <a:sym typeface="Noto Sans Thai"/>
              </a:rPr>
              <a:t>In-Person peer programming</a:t>
            </a:r>
            <a:endParaRPr sz="1000">
              <a:solidFill>
                <a:srgbClr val="424242"/>
              </a:solidFill>
              <a:latin typeface="Noto Sans Thai"/>
              <a:ea typeface="Noto Sans Thai"/>
              <a:cs typeface="Noto Sans Thai"/>
              <a:sym typeface="Noto Sans Thai"/>
            </a:endParaRPr>
          </a:p>
          <a:p>
            <a:pPr indent="-292100" lvl="1" marL="914400" rtl="0" algn="l">
              <a:spcBef>
                <a:spcPts val="0"/>
              </a:spcBef>
              <a:spcAft>
                <a:spcPts val="0"/>
              </a:spcAft>
              <a:buClr>
                <a:srgbClr val="424242"/>
              </a:buClr>
              <a:buSzPts val="1000"/>
              <a:buFont typeface="Noto Sans Thai"/>
              <a:buChar char="○"/>
            </a:pPr>
            <a:r>
              <a:rPr lang="en-GB" sz="1000">
                <a:solidFill>
                  <a:srgbClr val="424242"/>
                </a:solidFill>
                <a:latin typeface="Noto Sans Thai"/>
                <a:ea typeface="Noto Sans Thai"/>
                <a:cs typeface="Noto Sans Thai"/>
                <a:sym typeface="Noto Sans Thai"/>
              </a:rPr>
              <a:t>Pwc building and CSB </a:t>
            </a:r>
            <a:endParaRPr sz="1000">
              <a:solidFill>
                <a:srgbClr val="424242"/>
              </a:solidFill>
              <a:latin typeface="Noto Sans Thai"/>
              <a:ea typeface="Noto Sans Thai"/>
              <a:cs typeface="Noto Sans Thai"/>
              <a:sym typeface="Noto Sans Tha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2f2f44c33c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22f2f44c33c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For </a:t>
            </a:r>
            <a:r>
              <a:rPr lang="en-GB"/>
              <a:t>the</a:t>
            </a:r>
            <a:r>
              <a:rPr lang="en-GB"/>
              <a:t> prototype we wanted to </a:t>
            </a:r>
            <a:r>
              <a:rPr lang="en-GB"/>
              <a:t>focus</a:t>
            </a:r>
            <a:r>
              <a:rPr lang="en-GB"/>
              <a:t> on the login, the database including data input and connections and data </a:t>
            </a:r>
            <a:r>
              <a:rPr lang="en-GB"/>
              <a:t>visualisation.</a:t>
            </a:r>
            <a:endParaRPr/>
          </a:p>
          <a:p>
            <a:pPr indent="-298450" lvl="0" marL="457200" rtl="0" algn="l">
              <a:spcBef>
                <a:spcPts val="0"/>
              </a:spcBef>
              <a:spcAft>
                <a:spcPts val="0"/>
              </a:spcAft>
              <a:buSzPts val="1100"/>
              <a:buChar char="●"/>
            </a:pPr>
            <a:r>
              <a:rPr lang="en-GB"/>
              <a:t>We prioritised these features to achieve a basic functionality </a:t>
            </a:r>
            <a:r>
              <a:rPr lang="en-GB"/>
              <a:t>and</a:t>
            </a:r>
            <a:r>
              <a:rPr lang="en-GB"/>
              <a:t> provide a groundwork for the future development of our system.</a:t>
            </a:r>
            <a:endParaRPr/>
          </a:p>
          <a:p>
            <a:pPr indent="-298450" lvl="0" marL="457200" rtl="0" algn="l">
              <a:spcBef>
                <a:spcPts val="0"/>
              </a:spcBef>
              <a:spcAft>
                <a:spcPts val="0"/>
              </a:spcAft>
              <a:buSzPts val="1100"/>
              <a:buChar char="●"/>
            </a:pPr>
            <a:r>
              <a:rPr lang="en-GB"/>
              <a:t>We focused on the Audit system of our project due to the majority of our requirements being within that system over the E-Learning system.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22f2f44c33c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22f2f44c33c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Database initial setup</a:t>
            </a:r>
            <a:endParaRPr/>
          </a:p>
          <a:p>
            <a:pPr indent="-298450" lvl="1" marL="914400" rtl="0" algn="l">
              <a:spcBef>
                <a:spcPts val="0"/>
              </a:spcBef>
              <a:spcAft>
                <a:spcPts val="0"/>
              </a:spcAft>
              <a:buSzPts val="1100"/>
              <a:buChar char="○"/>
            </a:pPr>
            <a:r>
              <a:rPr lang="en-GB"/>
              <a:t>A script was required to allow for the creation of the separate databases when docker starts the containers</a:t>
            </a:r>
            <a:endParaRPr/>
          </a:p>
          <a:p>
            <a:pPr indent="-298450" lvl="2" marL="1371600" rtl="0" algn="l">
              <a:spcBef>
                <a:spcPts val="0"/>
              </a:spcBef>
              <a:spcAft>
                <a:spcPts val="0"/>
              </a:spcAft>
              <a:buSzPts val="1100"/>
              <a:buChar char="■"/>
            </a:pPr>
            <a:r>
              <a:rPr lang="en-GB"/>
              <a:t>A key issue with this was the fact that the script itself was written on a Windows machine and therefore the format was required to change to run on the linux VM docker uses</a:t>
            </a:r>
            <a:endParaRPr/>
          </a:p>
          <a:p>
            <a:pPr indent="-298450" lvl="1" marL="914400" rtl="0" algn="l">
              <a:spcBef>
                <a:spcPts val="0"/>
              </a:spcBef>
              <a:spcAft>
                <a:spcPts val="0"/>
              </a:spcAft>
              <a:buSzPts val="1100"/>
              <a:buChar char="○"/>
            </a:pPr>
            <a:r>
              <a:rPr lang="en-GB"/>
              <a:t>As the contents of the database are not shared through git a script was made to reset the database when a developer launched the containers, to provide consistency for development and testing</a:t>
            </a:r>
            <a:endParaRPr/>
          </a:p>
          <a:p>
            <a:pPr indent="-298450" lvl="0" marL="457200" rtl="0" algn="l">
              <a:spcBef>
                <a:spcPts val="0"/>
              </a:spcBef>
              <a:spcAft>
                <a:spcPts val="0"/>
              </a:spcAft>
              <a:buSzPts val="1100"/>
              <a:buChar char="●"/>
            </a:pPr>
            <a:r>
              <a:rPr lang="en-GB"/>
              <a:t>Chart.js</a:t>
            </a:r>
            <a:endParaRPr/>
          </a:p>
          <a:p>
            <a:pPr indent="-298450" lvl="1" marL="914400" rtl="0" algn="l">
              <a:spcBef>
                <a:spcPts val="0"/>
              </a:spcBef>
              <a:spcAft>
                <a:spcPts val="0"/>
              </a:spcAft>
              <a:buSzPts val="1100"/>
              <a:buChar char="○"/>
            </a:pPr>
            <a:r>
              <a:rPr lang="en-GB"/>
              <a:t>A disadvantage of our choice to use react over vanilla javascript was shown here as the majority of resources were for the vanilla chart.js over react-chart.js</a:t>
            </a:r>
            <a:endParaRPr/>
          </a:p>
          <a:p>
            <a:pPr indent="-298450" lvl="0" marL="457200" rtl="0" algn="l">
              <a:spcBef>
                <a:spcPts val="0"/>
              </a:spcBef>
              <a:spcAft>
                <a:spcPts val="0"/>
              </a:spcAft>
              <a:buSzPts val="1100"/>
              <a:buChar char="●"/>
            </a:pPr>
            <a:r>
              <a:rPr lang="en-GB"/>
              <a:t>Adding the react app to the EEECS server</a:t>
            </a:r>
            <a:endParaRPr/>
          </a:p>
          <a:p>
            <a:pPr indent="-298450" lvl="1" marL="914400" rtl="0" algn="l">
              <a:spcBef>
                <a:spcPts val="0"/>
              </a:spcBef>
              <a:spcAft>
                <a:spcPts val="0"/>
              </a:spcAft>
              <a:buSzPts val="1100"/>
              <a:buChar char="○"/>
            </a:pPr>
            <a:r>
              <a:rPr lang="en-GB"/>
              <a:t>Due to the access restrictions we were unable to run docker and therefore launch our application</a:t>
            </a:r>
            <a:endParaRPr/>
          </a:p>
          <a:p>
            <a:pPr indent="-298450" lvl="1" marL="914400" rtl="0" algn="l">
              <a:spcBef>
                <a:spcPts val="0"/>
              </a:spcBef>
              <a:spcAft>
                <a:spcPts val="0"/>
              </a:spcAft>
              <a:buSzPts val="1100"/>
              <a:buChar char="○"/>
            </a:pPr>
            <a:r>
              <a:rPr lang="en-GB"/>
              <a:t>Originally we struggled to get access to the server but managed to work through the problem by working together and research</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22f2f44c33c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22f2f44c33c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230b3b70a6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230b3b70a6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31118f64c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31118f64c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231118f64cd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231118f64cd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2f2f44c33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22f2f44c33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 off </a:t>
            </a:r>
            <a:r>
              <a:rPr lang="en-GB"/>
              <a:t>let's</a:t>
            </a:r>
            <a:r>
              <a:rPr lang="en-GB"/>
              <a:t> </a:t>
            </a:r>
            <a:r>
              <a:rPr lang="en-GB"/>
              <a:t>introduce the team, so starting from the left on the slide.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22f2f44c33c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22f2f44c33c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rPr lang="en-GB"/>
              <a:t>Introduction:</a:t>
            </a:r>
            <a:endParaRPr/>
          </a:p>
          <a:p>
            <a:pPr indent="-298450" lvl="0" marL="457200" rtl="0" algn="l">
              <a:spcBef>
                <a:spcPts val="0"/>
              </a:spcBef>
              <a:spcAft>
                <a:spcPts val="0"/>
              </a:spcAft>
              <a:buSzPts val="1100"/>
              <a:buChar char="●"/>
            </a:pPr>
            <a:r>
              <a:rPr lang="en-GB"/>
              <a:t>Quick look at the problem and our proposed solution</a:t>
            </a:r>
            <a:endParaRPr/>
          </a:p>
          <a:p>
            <a:pPr indent="0" lvl="0" marL="0" rtl="0" algn="l">
              <a:spcBef>
                <a:spcPts val="0"/>
              </a:spcBef>
              <a:spcAft>
                <a:spcPts val="0"/>
              </a:spcAft>
              <a:buNone/>
            </a:pPr>
            <a:r>
              <a:rPr lang="en-GB"/>
              <a:t>Design:</a:t>
            </a:r>
            <a:endParaRPr/>
          </a:p>
          <a:p>
            <a:pPr indent="-298450" lvl="0" marL="457200" rtl="0" algn="l">
              <a:spcBef>
                <a:spcPts val="0"/>
              </a:spcBef>
              <a:spcAft>
                <a:spcPts val="0"/>
              </a:spcAft>
              <a:buSzPts val="1100"/>
              <a:buChar char="●"/>
            </a:pPr>
            <a:r>
              <a:rPr lang="en-GB"/>
              <a:t>Insight into our design process</a:t>
            </a:r>
            <a:endParaRPr/>
          </a:p>
          <a:p>
            <a:pPr indent="0" lvl="0" marL="0" rtl="0" algn="l">
              <a:spcBef>
                <a:spcPts val="0"/>
              </a:spcBef>
              <a:spcAft>
                <a:spcPts val="0"/>
              </a:spcAft>
              <a:buNone/>
            </a:pPr>
            <a:r>
              <a:rPr lang="en-GB"/>
              <a:t>Implementation:</a:t>
            </a:r>
            <a:endParaRPr/>
          </a:p>
          <a:p>
            <a:pPr indent="-298450" lvl="0" marL="457200" rtl="0" algn="l">
              <a:spcBef>
                <a:spcPts val="0"/>
              </a:spcBef>
              <a:spcAft>
                <a:spcPts val="0"/>
              </a:spcAft>
              <a:buSzPts val="1100"/>
              <a:buChar char="●"/>
            </a:pPr>
            <a:r>
              <a:rPr lang="en-GB"/>
              <a:t>What have we implemented</a:t>
            </a:r>
            <a:endParaRPr/>
          </a:p>
          <a:p>
            <a:pPr indent="-298450" lvl="0" marL="457200" rtl="0" algn="l">
              <a:spcBef>
                <a:spcPts val="0"/>
              </a:spcBef>
              <a:spcAft>
                <a:spcPts val="0"/>
              </a:spcAft>
              <a:buSzPts val="1100"/>
              <a:buChar char="●"/>
            </a:pPr>
            <a:r>
              <a:rPr lang="en-GB"/>
              <a:t>How we have prioritised</a:t>
            </a:r>
            <a:endParaRPr/>
          </a:p>
          <a:p>
            <a:pPr indent="0" lvl="0" marL="0" rtl="0" algn="l">
              <a:spcBef>
                <a:spcPts val="0"/>
              </a:spcBef>
              <a:spcAft>
                <a:spcPts val="0"/>
              </a:spcAft>
              <a:buNone/>
            </a:pPr>
            <a:r>
              <a:rPr lang="en-GB"/>
              <a:t>Demo:</a:t>
            </a:r>
            <a:endParaRPr/>
          </a:p>
          <a:p>
            <a:pPr indent="-298450" lvl="0" marL="457200" rtl="0" algn="l">
              <a:spcBef>
                <a:spcPts val="0"/>
              </a:spcBef>
              <a:spcAft>
                <a:spcPts val="0"/>
              </a:spcAft>
              <a:buSzPts val="1100"/>
              <a:buChar char="●"/>
            </a:pPr>
            <a:r>
              <a:rPr lang="en-GB"/>
              <a:t>A live runthrough of our prototype system</a:t>
            </a:r>
            <a:endParaRPr/>
          </a:p>
          <a:p>
            <a:pPr indent="0" lvl="0" marL="0" rtl="0" algn="l">
              <a:spcBef>
                <a:spcPts val="0"/>
              </a:spcBef>
              <a:spcAft>
                <a:spcPts val="0"/>
              </a:spcAft>
              <a:buNone/>
            </a:pPr>
            <a:r>
              <a:rPr lang="en-GB"/>
              <a:t>Summary:</a:t>
            </a:r>
            <a:endParaRPr/>
          </a:p>
          <a:p>
            <a:pPr indent="-298450" lvl="0" marL="457200" rtl="0" algn="l">
              <a:spcBef>
                <a:spcPts val="0"/>
              </a:spcBef>
              <a:spcAft>
                <a:spcPts val="0"/>
              </a:spcAft>
              <a:buSzPts val="1100"/>
              <a:buChar char="●"/>
            </a:pPr>
            <a:r>
              <a:rPr lang="en-GB"/>
              <a:t>Wrap-up of what we have covered in this session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22f2f44c33c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22f2f44c33c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Subject Overview:</a:t>
            </a:r>
            <a:endParaRPr/>
          </a:p>
          <a:p>
            <a:pPr indent="-298450" lvl="0" marL="457200" rtl="0" algn="l">
              <a:spcBef>
                <a:spcPts val="0"/>
              </a:spcBef>
              <a:spcAft>
                <a:spcPts val="0"/>
              </a:spcAft>
              <a:buSzPts val="1100"/>
              <a:buChar char="●"/>
            </a:pPr>
            <a:r>
              <a:rPr lang="en-GB"/>
              <a:t>Delirium within PICUs is a complex illness with little understanding </a:t>
            </a:r>
            <a:r>
              <a:rPr lang="en-GB"/>
              <a:t>comparatively</a:t>
            </a:r>
            <a:r>
              <a:rPr lang="en-GB"/>
              <a:t> to its severity</a:t>
            </a:r>
            <a:endParaRPr/>
          </a:p>
          <a:p>
            <a:pPr indent="-298450" lvl="0" marL="457200" rtl="0" algn="l">
              <a:spcBef>
                <a:spcPts val="0"/>
              </a:spcBef>
              <a:spcAft>
                <a:spcPts val="0"/>
              </a:spcAft>
              <a:buSzPts val="1100"/>
              <a:buChar char="●"/>
            </a:pPr>
            <a:r>
              <a:rPr lang="en-GB"/>
              <a:t>Quickly </a:t>
            </a:r>
            <a:r>
              <a:rPr lang="en-GB"/>
              <a:t>deteriorate</a:t>
            </a:r>
            <a:r>
              <a:rPr lang="en-GB"/>
              <a:t> a </a:t>
            </a:r>
            <a:r>
              <a:rPr lang="en-GB"/>
              <a:t>person's mental state</a:t>
            </a:r>
            <a:r>
              <a:rPr lang="en-GB"/>
              <a:t> </a:t>
            </a:r>
            <a:endParaRPr/>
          </a:p>
          <a:p>
            <a:pPr indent="-298450" lvl="0" marL="457200" rtl="0" algn="l">
              <a:spcBef>
                <a:spcPts val="0"/>
              </a:spcBef>
              <a:spcAft>
                <a:spcPts val="0"/>
              </a:spcAft>
              <a:buSzPts val="1100"/>
              <a:buChar char="●"/>
            </a:pPr>
            <a:r>
              <a:rPr lang="en-GB"/>
              <a:t>It is a difficult illness to diagnose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Effects:</a:t>
            </a:r>
            <a:endParaRPr/>
          </a:p>
          <a:p>
            <a:pPr indent="-298450" lvl="0" marL="457200" rtl="0" algn="l">
              <a:spcBef>
                <a:spcPts val="0"/>
              </a:spcBef>
              <a:spcAft>
                <a:spcPts val="0"/>
              </a:spcAft>
              <a:buSzPts val="1100"/>
              <a:buChar char="●"/>
            </a:pPr>
            <a:r>
              <a:rPr lang="en-GB"/>
              <a:t>Delirium can damage a child’s </a:t>
            </a:r>
            <a:r>
              <a:rPr lang="en-GB"/>
              <a:t>cognitive</a:t>
            </a:r>
            <a:r>
              <a:rPr lang="en-GB"/>
              <a:t> development</a:t>
            </a:r>
            <a:endParaRPr/>
          </a:p>
          <a:p>
            <a:pPr indent="-298450" lvl="0" marL="457200" rtl="0" algn="l">
              <a:spcBef>
                <a:spcPts val="0"/>
              </a:spcBef>
              <a:spcAft>
                <a:spcPts val="0"/>
              </a:spcAft>
              <a:buSzPts val="1100"/>
              <a:buChar char="●"/>
            </a:pPr>
            <a:r>
              <a:rPr lang="en-GB"/>
              <a:t>The ambiguity of the illness can put nurses into uncomfortable situations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What needs to be done:</a:t>
            </a:r>
            <a:endParaRPr/>
          </a:p>
          <a:p>
            <a:pPr indent="-298450" lvl="0" marL="457200" rtl="0" algn="l">
              <a:spcBef>
                <a:spcPts val="0"/>
              </a:spcBef>
              <a:spcAft>
                <a:spcPts val="0"/>
              </a:spcAft>
              <a:buSzPts val="1100"/>
              <a:buChar char="●"/>
            </a:pPr>
            <a:r>
              <a:rPr lang="en-GB"/>
              <a:t>We need to </a:t>
            </a:r>
            <a:r>
              <a:rPr lang="en-GB"/>
              <a:t>create a universal base for research information on delirium</a:t>
            </a:r>
            <a:endParaRPr/>
          </a:p>
          <a:p>
            <a:pPr indent="-298450" lvl="0" marL="457200" rtl="0" algn="l">
              <a:spcBef>
                <a:spcPts val="0"/>
              </a:spcBef>
              <a:spcAft>
                <a:spcPts val="0"/>
              </a:spcAft>
              <a:buSzPts val="1100"/>
              <a:buChar char="●"/>
            </a:pPr>
            <a:r>
              <a:rPr lang="en-GB"/>
              <a:t>Develop the ability to share info between PICUs</a:t>
            </a:r>
            <a:endParaRPr/>
          </a:p>
          <a:p>
            <a:pPr indent="-298450" lvl="0" marL="457200" rtl="0" algn="l">
              <a:spcBef>
                <a:spcPts val="0"/>
              </a:spcBef>
              <a:spcAft>
                <a:spcPts val="0"/>
              </a:spcAft>
              <a:buSzPts val="1100"/>
              <a:buChar char="●"/>
            </a:pPr>
            <a:r>
              <a:rPr lang="en-GB"/>
              <a:t>As well as improved accessibility to education materials on this topic</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22f2f44c33c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22f2f44c33c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Solution Overview:</a:t>
            </a:r>
            <a:endParaRPr/>
          </a:p>
          <a:p>
            <a:pPr indent="-298450" lvl="0" marL="457200" rtl="0" algn="l">
              <a:spcBef>
                <a:spcPts val="0"/>
              </a:spcBef>
              <a:spcAft>
                <a:spcPts val="0"/>
              </a:spcAft>
              <a:buSzPts val="1100"/>
              <a:buChar char="●"/>
            </a:pPr>
            <a:r>
              <a:rPr lang="en-GB"/>
              <a:t>Our proposed solution will be to provide a Software solution which supports the NHS with </a:t>
            </a:r>
            <a:r>
              <a:rPr lang="en-GB"/>
              <a:t>their</a:t>
            </a:r>
            <a:r>
              <a:rPr lang="en-GB"/>
              <a:t> research and </a:t>
            </a:r>
            <a:r>
              <a:rPr lang="en-GB"/>
              <a:t>understanding</a:t>
            </a:r>
            <a:r>
              <a:rPr lang="en-GB"/>
              <a:t> of Delirium, within PICUs</a:t>
            </a:r>
            <a:endParaRPr/>
          </a:p>
          <a:p>
            <a:pPr indent="-298450" lvl="0" marL="457200" rtl="0" algn="l">
              <a:spcBef>
                <a:spcPts val="0"/>
              </a:spcBef>
              <a:spcAft>
                <a:spcPts val="0"/>
              </a:spcAft>
              <a:buSzPts val="1100"/>
              <a:buChar char="●"/>
            </a:pPr>
            <a:r>
              <a:rPr lang="en-GB"/>
              <a:t>Across over 25 hospitals in the UK and Ireland</a:t>
            </a:r>
            <a:endParaRPr/>
          </a:p>
          <a:p>
            <a:pPr indent="-298450" lvl="0" marL="457200" rtl="0" algn="l">
              <a:spcBef>
                <a:spcPts val="0"/>
              </a:spcBef>
              <a:spcAft>
                <a:spcPts val="0"/>
              </a:spcAft>
              <a:buSzPts val="1100"/>
              <a:buChar char="●"/>
            </a:pPr>
            <a:r>
              <a:rPr lang="en-GB"/>
              <a:t>B</a:t>
            </a:r>
            <a:r>
              <a:rPr lang="en-GB"/>
              <a:t>oth an Audit functionality for research data and an e-learning environment for personal development of NHS staff.</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Key Features:</a:t>
            </a:r>
            <a:endParaRPr/>
          </a:p>
          <a:p>
            <a:pPr indent="-298450" lvl="0" marL="457200" rtl="0" algn="l">
              <a:spcBef>
                <a:spcPts val="0"/>
              </a:spcBef>
              <a:spcAft>
                <a:spcPts val="0"/>
              </a:spcAft>
              <a:buSzPts val="1100"/>
              <a:buChar char="●"/>
            </a:pPr>
            <a:r>
              <a:rPr lang="en-GB"/>
              <a:t>User focused design - Make it easy for NHS staff to use</a:t>
            </a:r>
            <a:endParaRPr/>
          </a:p>
          <a:p>
            <a:pPr indent="-298450" lvl="0" marL="457200" rtl="0" algn="l">
              <a:spcBef>
                <a:spcPts val="0"/>
              </a:spcBef>
              <a:spcAft>
                <a:spcPts val="0"/>
              </a:spcAft>
              <a:buSzPts val="1100"/>
              <a:buChar char="●"/>
            </a:pPr>
            <a:r>
              <a:rPr lang="en-GB"/>
              <a:t>Accessibility considerations across our solution</a:t>
            </a:r>
            <a:endParaRPr/>
          </a:p>
          <a:p>
            <a:pPr indent="-298450" lvl="0" marL="457200" rtl="0" algn="l">
              <a:spcBef>
                <a:spcPts val="0"/>
              </a:spcBef>
              <a:spcAft>
                <a:spcPts val="0"/>
              </a:spcAft>
              <a:buSzPts val="1100"/>
              <a:buChar char="●"/>
            </a:pPr>
            <a:r>
              <a:rPr lang="en-GB"/>
              <a:t>Data Visualisation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22f2f44c33c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22f2f44c33c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22f2f44c33c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22f2f44c33c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We have chosen to adopt a service oriented </a:t>
            </a:r>
            <a:r>
              <a:rPr lang="en-GB"/>
              <a:t>architecture</a:t>
            </a:r>
            <a:endParaRPr/>
          </a:p>
          <a:p>
            <a:pPr indent="-298450" lvl="0" marL="457200" rtl="0" algn="l">
              <a:spcBef>
                <a:spcPts val="0"/>
              </a:spcBef>
              <a:spcAft>
                <a:spcPts val="0"/>
              </a:spcAft>
              <a:buSzPts val="1100"/>
              <a:buChar char="●"/>
            </a:pPr>
            <a:r>
              <a:rPr lang="en-GB"/>
              <a:t>Each ‘block’ represents a service within the system, which performs a unique business task</a:t>
            </a:r>
            <a:endParaRPr/>
          </a:p>
          <a:p>
            <a:pPr indent="-298450" lvl="0" marL="457200" rtl="0" algn="l">
              <a:spcBef>
                <a:spcPts val="0"/>
              </a:spcBef>
              <a:spcAft>
                <a:spcPts val="0"/>
              </a:spcAft>
              <a:buSzPts val="1100"/>
              <a:buChar char="●"/>
            </a:pPr>
            <a:r>
              <a:rPr lang="en-GB"/>
              <a:t>You can see from the diagram the technology used for each service (APIs nodejs, frontend react and database is postgres</a:t>
            </a:r>
            <a:endParaRPr/>
          </a:p>
          <a:p>
            <a:pPr indent="-298450" lvl="0" marL="457200" rtl="0" algn="l">
              <a:spcBef>
                <a:spcPts val="0"/>
              </a:spcBef>
              <a:spcAft>
                <a:spcPts val="0"/>
              </a:spcAft>
              <a:buSzPts val="1100"/>
              <a:buChar char="●"/>
            </a:pPr>
            <a:r>
              <a:rPr lang="en-GB"/>
              <a:t>The postgres server is required to be a volume to share it’s contents across multiple instances of </a:t>
            </a:r>
            <a:r>
              <a:rPr lang="en-GB"/>
              <a:t>containers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2f2f44c33c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2f2f44c33c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Our E-Learning </a:t>
            </a:r>
            <a:r>
              <a:rPr lang="en-GB"/>
              <a:t>database</a:t>
            </a:r>
            <a:r>
              <a:rPr lang="en-GB"/>
              <a:t> is designed to hold telemetry data based on the users and other data such as their position in the content and chapters.</a:t>
            </a:r>
            <a:endParaRPr/>
          </a:p>
          <a:p>
            <a:pPr indent="-298450" lvl="0" marL="457200" rtl="0" algn="l">
              <a:spcBef>
                <a:spcPts val="0"/>
              </a:spcBef>
              <a:spcAft>
                <a:spcPts val="0"/>
              </a:spcAft>
              <a:buSzPts val="1100"/>
              <a:buChar char="●"/>
            </a:pPr>
            <a:r>
              <a:rPr lang="en-GB"/>
              <a:t>Our audit database is based off of the </a:t>
            </a:r>
            <a:r>
              <a:rPr lang="en-GB"/>
              <a:t>spreadsheets currently in use and is designed to take some of workload off the nurses.</a:t>
            </a:r>
            <a:endParaRPr/>
          </a:p>
          <a:p>
            <a:pPr indent="-298450" lvl="0" marL="457200" rtl="0" algn="l">
              <a:spcBef>
                <a:spcPts val="0"/>
              </a:spcBef>
              <a:spcAft>
                <a:spcPts val="0"/>
              </a:spcAft>
              <a:buSzPts val="1100"/>
              <a:buChar char="●"/>
            </a:pPr>
            <a:r>
              <a:rPr lang="en-GB"/>
              <a:t>Both databases also store the login data for their own system.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3810775"/>
            <a:ext cx="9372600" cy="1342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2"/>
          <p:cNvGrpSpPr/>
          <p:nvPr/>
        </p:nvGrpSpPr>
        <p:grpSpPr>
          <a:xfrm>
            <a:off x="-1278512" y="2839289"/>
            <a:ext cx="3625945" cy="1342254"/>
            <a:chOff x="-773687" y="2839289"/>
            <a:chExt cx="3625945" cy="1342254"/>
          </a:xfrm>
        </p:grpSpPr>
        <p:sp>
          <p:nvSpPr>
            <p:cNvPr id="11" name="Google Shape;11;p2"/>
            <p:cNvSpPr/>
            <p:nvPr/>
          </p:nvSpPr>
          <p:spPr>
            <a:xfrm>
              <a:off x="-773687" y="4054009"/>
              <a:ext cx="3625945" cy="127534"/>
            </a:xfrm>
            <a:custGeom>
              <a:rect b="b" l="l" r="r" t="t"/>
              <a:pathLst>
                <a:path extrusionOk="0" h="2408" w="68282">
                  <a:moveTo>
                    <a:pt x="34142" y="0"/>
                  </a:moveTo>
                  <a:cubicBezTo>
                    <a:pt x="25086" y="0"/>
                    <a:pt x="16402" y="128"/>
                    <a:pt x="10000" y="353"/>
                  </a:cubicBezTo>
                  <a:cubicBezTo>
                    <a:pt x="3597" y="578"/>
                    <a:pt x="0" y="884"/>
                    <a:pt x="0" y="1204"/>
                  </a:cubicBezTo>
                  <a:cubicBezTo>
                    <a:pt x="0" y="1523"/>
                    <a:pt x="3597" y="1829"/>
                    <a:pt x="10000" y="2054"/>
                  </a:cubicBezTo>
                  <a:cubicBezTo>
                    <a:pt x="16402" y="2280"/>
                    <a:pt x="25086" y="2407"/>
                    <a:pt x="34142" y="2407"/>
                  </a:cubicBezTo>
                  <a:cubicBezTo>
                    <a:pt x="43195" y="2407"/>
                    <a:pt x="51879" y="2280"/>
                    <a:pt x="58283" y="2054"/>
                  </a:cubicBezTo>
                  <a:cubicBezTo>
                    <a:pt x="64685" y="1829"/>
                    <a:pt x="68281" y="1523"/>
                    <a:pt x="68281" y="1204"/>
                  </a:cubicBezTo>
                  <a:cubicBezTo>
                    <a:pt x="68281" y="884"/>
                    <a:pt x="64685" y="578"/>
                    <a:pt x="58283" y="353"/>
                  </a:cubicBezTo>
                  <a:cubicBezTo>
                    <a:pt x="51879" y="128"/>
                    <a:pt x="43195" y="0"/>
                    <a:pt x="34142" y="0"/>
                  </a:cubicBezTo>
                  <a:close/>
                </a:path>
              </a:pathLst>
            </a:custGeom>
            <a:solidFill>
              <a:srgbClr val="0B5394">
                <a:alpha val="5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886091" y="2839289"/>
              <a:ext cx="731328" cy="589684"/>
            </a:xfrm>
            <a:custGeom>
              <a:rect b="b" l="l" r="r" t="t"/>
              <a:pathLst>
                <a:path extrusionOk="0" h="11134" w="13772">
                  <a:moveTo>
                    <a:pt x="1893" y="0"/>
                  </a:moveTo>
                  <a:cubicBezTo>
                    <a:pt x="847" y="0"/>
                    <a:pt x="0" y="848"/>
                    <a:pt x="0" y="1894"/>
                  </a:cubicBezTo>
                  <a:lnTo>
                    <a:pt x="0" y="11134"/>
                  </a:lnTo>
                  <a:lnTo>
                    <a:pt x="13772" y="11134"/>
                  </a:lnTo>
                  <a:lnTo>
                    <a:pt x="13772" y="1767"/>
                  </a:lnTo>
                  <a:cubicBezTo>
                    <a:pt x="13772" y="791"/>
                    <a:pt x="12981" y="0"/>
                    <a:pt x="120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015745" y="2839289"/>
              <a:ext cx="731328" cy="589632"/>
            </a:xfrm>
            <a:custGeom>
              <a:rect b="b" l="l" r="r" t="t"/>
              <a:pathLst>
                <a:path extrusionOk="0" h="11133" w="13772">
                  <a:moveTo>
                    <a:pt x="1895" y="0"/>
                  </a:moveTo>
                  <a:cubicBezTo>
                    <a:pt x="848" y="0"/>
                    <a:pt x="0" y="848"/>
                    <a:pt x="0" y="1894"/>
                  </a:cubicBezTo>
                  <a:lnTo>
                    <a:pt x="0" y="11132"/>
                  </a:lnTo>
                  <a:lnTo>
                    <a:pt x="13772" y="11132"/>
                  </a:lnTo>
                  <a:lnTo>
                    <a:pt x="13772" y="1767"/>
                  </a:lnTo>
                  <a:cubicBezTo>
                    <a:pt x="13772" y="791"/>
                    <a:pt x="12980" y="0"/>
                    <a:pt x="120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04076" y="3556000"/>
              <a:ext cx="2513482" cy="94573"/>
            </a:xfrm>
            <a:custGeom>
              <a:rect b="b" l="l" r="r" t="t"/>
              <a:pathLst>
                <a:path extrusionOk="0" h="1786" w="64502">
                  <a:moveTo>
                    <a:pt x="1" y="0"/>
                  </a:moveTo>
                  <a:lnTo>
                    <a:pt x="1" y="1785"/>
                  </a:lnTo>
                  <a:lnTo>
                    <a:pt x="64501" y="1785"/>
                  </a:lnTo>
                  <a:lnTo>
                    <a:pt x="645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838133" y="3428752"/>
              <a:ext cx="826275" cy="127322"/>
            </a:xfrm>
            <a:custGeom>
              <a:rect b="b" l="l" r="r" t="t"/>
              <a:pathLst>
                <a:path extrusionOk="0" h="2404" w="15560">
                  <a:moveTo>
                    <a:pt x="927" y="0"/>
                  </a:moveTo>
                  <a:cubicBezTo>
                    <a:pt x="416" y="0"/>
                    <a:pt x="1" y="416"/>
                    <a:pt x="1" y="927"/>
                  </a:cubicBezTo>
                  <a:lnTo>
                    <a:pt x="1" y="1416"/>
                  </a:lnTo>
                  <a:cubicBezTo>
                    <a:pt x="1" y="1961"/>
                    <a:pt x="443" y="2403"/>
                    <a:pt x="988" y="2403"/>
                  </a:cubicBezTo>
                  <a:lnTo>
                    <a:pt x="14663" y="2403"/>
                  </a:lnTo>
                  <a:cubicBezTo>
                    <a:pt x="15158" y="2403"/>
                    <a:pt x="15560" y="2002"/>
                    <a:pt x="15560" y="1506"/>
                  </a:cubicBezTo>
                  <a:lnTo>
                    <a:pt x="15560" y="904"/>
                  </a:lnTo>
                  <a:cubicBezTo>
                    <a:pt x="15560" y="406"/>
                    <a:pt x="15155" y="2"/>
                    <a:pt x="14656" y="2"/>
                  </a:cubicBezTo>
                  <a:lnTo>
                    <a:pt x="927" y="2"/>
                  </a:lnTo>
                  <a:lnTo>
                    <a:pt x="9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967841" y="3428752"/>
              <a:ext cx="826275" cy="127322"/>
            </a:xfrm>
            <a:custGeom>
              <a:rect b="b" l="l" r="r" t="t"/>
              <a:pathLst>
                <a:path extrusionOk="0" h="2404" w="15560">
                  <a:moveTo>
                    <a:pt x="927" y="0"/>
                  </a:moveTo>
                  <a:cubicBezTo>
                    <a:pt x="415" y="0"/>
                    <a:pt x="0" y="416"/>
                    <a:pt x="0" y="927"/>
                  </a:cubicBezTo>
                  <a:lnTo>
                    <a:pt x="0" y="1416"/>
                  </a:lnTo>
                  <a:cubicBezTo>
                    <a:pt x="0" y="1961"/>
                    <a:pt x="442" y="2403"/>
                    <a:pt x="987" y="2403"/>
                  </a:cubicBezTo>
                  <a:lnTo>
                    <a:pt x="14662" y="2403"/>
                  </a:lnTo>
                  <a:cubicBezTo>
                    <a:pt x="15157" y="2403"/>
                    <a:pt x="15559" y="2002"/>
                    <a:pt x="15559" y="1506"/>
                  </a:cubicBezTo>
                  <a:lnTo>
                    <a:pt x="15559" y="904"/>
                  </a:lnTo>
                  <a:cubicBezTo>
                    <a:pt x="15559" y="406"/>
                    <a:pt x="15154" y="2"/>
                    <a:pt x="14655" y="2"/>
                  </a:cubicBezTo>
                  <a:lnTo>
                    <a:pt x="927" y="2"/>
                  </a:lnTo>
                  <a:lnTo>
                    <a:pt x="9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52038" y="2839289"/>
              <a:ext cx="731328" cy="589632"/>
            </a:xfrm>
            <a:custGeom>
              <a:rect b="b" l="l" r="r" t="t"/>
              <a:pathLst>
                <a:path extrusionOk="0" h="11133" w="13772">
                  <a:moveTo>
                    <a:pt x="1893" y="0"/>
                  </a:moveTo>
                  <a:cubicBezTo>
                    <a:pt x="847" y="0"/>
                    <a:pt x="0" y="848"/>
                    <a:pt x="0" y="1894"/>
                  </a:cubicBezTo>
                  <a:lnTo>
                    <a:pt x="0" y="11132"/>
                  </a:lnTo>
                  <a:lnTo>
                    <a:pt x="13772" y="11132"/>
                  </a:lnTo>
                  <a:lnTo>
                    <a:pt x="13772" y="1767"/>
                  </a:lnTo>
                  <a:cubicBezTo>
                    <a:pt x="13772" y="791"/>
                    <a:pt x="12980" y="0"/>
                    <a:pt x="120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04081" y="3428752"/>
              <a:ext cx="826275" cy="127322"/>
            </a:xfrm>
            <a:custGeom>
              <a:rect b="b" l="l" r="r" t="t"/>
              <a:pathLst>
                <a:path extrusionOk="0" h="2404" w="15560">
                  <a:moveTo>
                    <a:pt x="927" y="0"/>
                  </a:moveTo>
                  <a:cubicBezTo>
                    <a:pt x="415" y="0"/>
                    <a:pt x="1" y="416"/>
                    <a:pt x="1" y="927"/>
                  </a:cubicBezTo>
                  <a:lnTo>
                    <a:pt x="1" y="1416"/>
                  </a:lnTo>
                  <a:cubicBezTo>
                    <a:pt x="1" y="1961"/>
                    <a:pt x="443" y="2403"/>
                    <a:pt x="988" y="2403"/>
                  </a:cubicBezTo>
                  <a:lnTo>
                    <a:pt x="14662" y="2403"/>
                  </a:lnTo>
                  <a:cubicBezTo>
                    <a:pt x="15158" y="2403"/>
                    <a:pt x="15560" y="2002"/>
                    <a:pt x="15560" y="1506"/>
                  </a:cubicBezTo>
                  <a:lnTo>
                    <a:pt x="15560" y="904"/>
                  </a:lnTo>
                  <a:cubicBezTo>
                    <a:pt x="15560" y="406"/>
                    <a:pt x="15155" y="2"/>
                    <a:pt x="14656" y="2"/>
                  </a:cubicBezTo>
                  <a:lnTo>
                    <a:pt x="927" y="2"/>
                  </a:lnTo>
                  <a:lnTo>
                    <a:pt x="9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87249" y="3650515"/>
              <a:ext cx="67068" cy="468453"/>
            </a:xfrm>
            <a:custGeom>
              <a:rect b="b" l="l" r="r" t="t"/>
              <a:pathLst>
                <a:path extrusionOk="0" h="8845" w="1263">
                  <a:moveTo>
                    <a:pt x="0" y="0"/>
                  </a:moveTo>
                  <a:lnTo>
                    <a:pt x="0" y="8844"/>
                  </a:lnTo>
                  <a:lnTo>
                    <a:pt x="1263" y="8844"/>
                  </a:lnTo>
                  <a:lnTo>
                    <a:pt x="12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550428" y="3642413"/>
              <a:ext cx="67068" cy="468453"/>
            </a:xfrm>
            <a:custGeom>
              <a:rect b="b" l="l" r="r" t="t"/>
              <a:pathLst>
                <a:path extrusionOk="0" h="8845" w="1263">
                  <a:moveTo>
                    <a:pt x="0" y="0"/>
                  </a:moveTo>
                  <a:lnTo>
                    <a:pt x="0" y="8844"/>
                  </a:lnTo>
                  <a:lnTo>
                    <a:pt x="1263" y="8844"/>
                  </a:lnTo>
                  <a:lnTo>
                    <a:pt x="12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886091" y="3642413"/>
              <a:ext cx="67068" cy="468453"/>
            </a:xfrm>
            <a:custGeom>
              <a:rect b="b" l="l" r="r" t="t"/>
              <a:pathLst>
                <a:path extrusionOk="0" h="8845" w="1263">
                  <a:moveTo>
                    <a:pt x="0" y="0"/>
                  </a:moveTo>
                  <a:lnTo>
                    <a:pt x="0" y="8844"/>
                  </a:lnTo>
                  <a:lnTo>
                    <a:pt x="1263" y="8844"/>
                  </a:lnTo>
                  <a:lnTo>
                    <a:pt x="12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680029" y="3642413"/>
              <a:ext cx="67122" cy="468453"/>
            </a:xfrm>
            <a:custGeom>
              <a:rect b="b" l="l" r="r" t="t"/>
              <a:pathLst>
                <a:path extrusionOk="0" h="8845" w="1264">
                  <a:moveTo>
                    <a:pt x="0" y="0"/>
                  </a:moveTo>
                  <a:lnTo>
                    <a:pt x="0" y="8844"/>
                  </a:lnTo>
                  <a:lnTo>
                    <a:pt x="1264" y="8844"/>
                  </a:lnTo>
                  <a:lnTo>
                    <a:pt x="12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027270" y="3642413"/>
              <a:ext cx="67068" cy="468453"/>
            </a:xfrm>
            <a:custGeom>
              <a:rect b="b" l="l" r="r" t="t"/>
              <a:pathLst>
                <a:path extrusionOk="0" h="8845" w="1263">
                  <a:moveTo>
                    <a:pt x="0" y="0"/>
                  </a:moveTo>
                  <a:lnTo>
                    <a:pt x="0" y="8844"/>
                  </a:lnTo>
                  <a:lnTo>
                    <a:pt x="1262" y="8844"/>
                  </a:lnTo>
                  <a:lnTo>
                    <a:pt x="12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23226" y="3642413"/>
              <a:ext cx="67068" cy="468453"/>
            </a:xfrm>
            <a:custGeom>
              <a:rect b="b" l="l" r="r" t="t"/>
              <a:pathLst>
                <a:path extrusionOk="0" h="8845" w="1263">
                  <a:moveTo>
                    <a:pt x="0" y="0"/>
                  </a:moveTo>
                  <a:lnTo>
                    <a:pt x="0" y="8844"/>
                  </a:lnTo>
                  <a:lnTo>
                    <a:pt x="1262" y="8844"/>
                  </a:lnTo>
                  <a:lnTo>
                    <a:pt x="12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939473" y="1095419"/>
            <a:ext cx="603988" cy="831352"/>
          </a:xfrm>
          <a:custGeom>
            <a:rect b="b" l="l" r="r" t="t"/>
            <a:pathLst>
              <a:path extrusionOk="0" h="15697" w="11374">
                <a:moveTo>
                  <a:pt x="0" y="0"/>
                </a:moveTo>
                <a:lnTo>
                  <a:pt x="0" y="15697"/>
                </a:lnTo>
                <a:lnTo>
                  <a:pt x="11373" y="15697"/>
                </a:lnTo>
                <a:lnTo>
                  <a:pt x="113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976914" y="1136298"/>
            <a:ext cx="529060" cy="749578"/>
          </a:xfrm>
          <a:custGeom>
            <a:rect b="b" l="l" r="r" t="t"/>
            <a:pathLst>
              <a:path extrusionOk="0" h="14153" w="9963">
                <a:moveTo>
                  <a:pt x="1" y="1"/>
                </a:moveTo>
                <a:lnTo>
                  <a:pt x="1" y="14153"/>
                </a:lnTo>
                <a:lnTo>
                  <a:pt x="9963" y="14153"/>
                </a:lnTo>
                <a:lnTo>
                  <a:pt x="99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134700" y="1513899"/>
            <a:ext cx="213525" cy="21768"/>
          </a:xfrm>
          <a:custGeom>
            <a:rect b="b" l="l" r="r" t="t"/>
            <a:pathLst>
              <a:path extrusionOk="0" h="411" w="4021">
                <a:moveTo>
                  <a:pt x="0" y="1"/>
                </a:moveTo>
                <a:lnTo>
                  <a:pt x="0" y="410"/>
                </a:lnTo>
                <a:lnTo>
                  <a:pt x="4021" y="410"/>
                </a:lnTo>
                <a:lnTo>
                  <a:pt x="40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024394" y="1467354"/>
            <a:ext cx="434113" cy="21715"/>
          </a:xfrm>
          <a:custGeom>
            <a:rect b="b" l="l" r="r" t="t"/>
            <a:pathLst>
              <a:path extrusionOk="0" h="410" w="8175">
                <a:moveTo>
                  <a:pt x="1" y="0"/>
                </a:moveTo>
                <a:lnTo>
                  <a:pt x="1" y="410"/>
                </a:lnTo>
                <a:lnTo>
                  <a:pt x="8175" y="410"/>
                </a:lnTo>
                <a:lnTo>
                  <a:pt x="81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022375" y="1585014"/>
            <a:ext cx="204285" cy="21768"/>
          </a:xfrm>
          <a:custGeom>
            <a:rect b="b" l="l" r="r" t="t"/>
            <a:pathLst>
              <a:path extrusionOk="0" h="411" w="3847">
                <a:moveTo>
                  <a:pt x="0" y="1"/>
                </a:moveTo>
                <a:lnTo>
                  <a:pt x="0" y="410"/>
                </a:lnTo>
                <a:lnTo>
                  <a:pt x="3847" y="410"/>
                </a:lnTo>
                <a:lnTo>
                  <a:pt x="38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022375" y="1635689"/>
            <a:ext cx="204285" cy="21715"/>
          </a:xfrm>
          <a:custGeom>
            <a:rect b="b" l="l" r="r" t="t"/>
            <a:pathLst>
              <a:path extrusionOk="0" h="410" w="3847">
                <a:moveTo>
                  <a:pt x="0" y="0"/>
                </a:moveTo>
                <a:lnTo>
                  <a:pt x="0" y="410"/>
                </a:lnTo>
                <a:lnTo>
                  <a:pt x="3847" y="410"/>
                </a:lnTo>
                <a:lnTo>
                  <a:pt x="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022375" y="1686258"/>
            <a:ext cx="204285" cy="21715"/>
          </a:xfrm>
          <a:custGeom>
            <a:rect b="b" l="l" r="r" t="t"/>
            <a:pathLst>
              <a:path extrusionOk="0" h="410" w="3847">
                <a:moveTo>
                  <a:pt x="0" y="0"/>
                </a:moveTo>
                <a:lnTo>
                  <a:pt x="0" y="409"/>
                </a:lnTo>
                <a:lnTo>
                  <a:pt x="3847" y="409"/>
                </a:lnTo>
                <a:lnTo>
                  <a:pt x="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022375" y="1736774"/>
            <a:ext cx="204285" cy="21768"/>
          </a:xfrm>
          <a:custGeom>
            <a:rect b="b" l="l" r="r" t="t"/>
            <a:pathLst>
              <a:path extrusionOk="0" h="411" w="3847">
                <a:moveTo>
                  <a:pt x="0" y="1"/>
                </a:moveTo>
                <a:lnTo>
                  <a:pt x="0" y="410"/>
                </a:lnTo>
                <a:lnTo>
                  <a:pt x="3847" y="410"/>
                </a:lnTo>
                <a:lnTo>
                  <a:pt x="38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1022375" y="1787450"/>
            <a:ext cx="204285" cy="21715"/>
          </a:xfrm>
          <a:custGeom>
            <a:rect b="b" l="l" r="r" t="t"/>
            <a:pathLst>
              <a:path extrusionOk="0" h="410" w="3847">
                <a:moveTo>
                  <a:pt x="0" y="0"/>
                </a:moveTo>
                <a:lnTo>
                  <a:pt x="0" y="410"/>
                </a:lnTo>
                <a:lnTo>
                  <a:pt x="3847" y="410"/>
                </a:lnTo>
                <a:lnTo>
                  <a:pt x="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256266" y="1585014"/>
            <a:ext cx="204285" cy="21768"/>
          </a:xfrm>
          <a:custGeom>
            <a:rect b="b" l="l" r="r" t="t"/>
            <a:pathLst>
              <a:path extrusionOk="0" h="411" w="3847">
                <a:moveTo>
                  <a:pt x="1" y="1"/>
                </a:moveTo>
                <a:lnTo>
                  <a:pt x="1" y="410"/>
                </a:lnTo>
                <a:lnTo>
                  <a:pt x="3847" y="410"/>
                </a:lnTo>
                <a:lnTo>
                  <a:pt x="38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256266" y="1635689"/>
            <a:ext cx="204285" cy="21715"/>
          </a:xfrm>
          <a:custGeom>
            <a:rect b="b" l="l" r="r" t="t"/>
            <a:pathLst>
              <a:path extrusionOk="0" h="410" w="3847">
                <a:moveTo>
                  <a:pt x="1" y="0"/>
                </a:moveTo>
                <a:lnTo>
                  <a:pt x="1" y="410"/>
                </a:lnTo>
                <a:lnTo>
                  <a:pt x="3847" y="410"/>
                </a:lnTo>
                <a:lnTo>
                  <a:pt x="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256266" y="1686258"/>
            <a:ext cx="204285" cy="21715"/>
          </a:xfrm>
          <a:custGeom>
            <a:rect b="b" l="l" r="r" t="t"/>
            <a:pathLst>
              <a:path extrusionOk="0" h="410" w="3847">
                <a:moveTo>
                  <a:pt x="1" y="0"/>
                </a:moveTo>
                <a:lnTo>
                  <a:pt x="1" y="409"/>
                </a:lnTo>
                <a:lnTo>
                  <a:pt x="3847" y="409"/>
                </a:lnTo>
                <a:lnTo>
                  <a:pt x="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1256266" y="1736774"/>
            <a:ext cx="204285" cy="21768"/>
          </a:xfrm>
          <a:custGeom>
            <a:rect b="b" l="l" r="r" t="t"/>
            <a:pathLst>
              <a:path extrusionOk="0" h="411" w="3847">
                <a:moveTo>
                  <a:pt x="1" y="1"/>
                </a:moveTo>
                <a:lnTo>
                  <a:pt x="1" y="410"/>
                </a:lnTo>
                <a:lnTo>
                  <a:pt x="3847" y="410"/>
                </a:lnTo>
                <a:lnTo>
                  <a:pt x="38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1256266" y="1787450"/>
            <a:ext cx="204285" cy="21715"/>
          </a:xfrm>
          <a:custGeom>
            <a:rect b="b" l="l" r="r" t="t"/>
            <a:pathLst>
              <a:path extrusionOk="0" h="410" w="3847">
                <a:moveTo>
                  <a:pt x="1" y="0"/>
                </a:moveTo>
                <a:lnTo>
                  <a:pt x="1" y="410"/>
                </a:lnTo>
                <a:lnTo>
                  <a:pt x="3847" y="410"/>
                </a:lnTo>
                <a:lnTo>
                  <a:pt x="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143888" y="1213926"/>
            <a:ext cx="195205" cy="198821"/>
          </a:xfrm>
          <a:custGeom>
            <a:rect b="b" l="l" r="r" t="t"/>
            <a:pathLst>
              <a:path extrusionOk="0" h="3754" w="3676">
                <a:moveTo>
                  <a:pt x="0" y="1"/>
                </a:moveTo>
                <a:lnTo>
                  <a:pt x="0" y="3754"/>
                </a:lnTo>
                <a:lnTo>
                  <a:pt x="3675" y="3754"/>
                </a:lnTo>
                <a:lnTo>
                  <a:pt x="36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7382303" y="858166"/>
            <a:ext cx="603882" cy="831299"/>
          </a:xfrm>
          <a:custGeom>
            <a:rect b="b" l="l" r="r" t="t"/>
            <a:pathLst>
              <a:path extrusionOk="0" h="15696" w="11372">
                <a:moveTo>
                  <a:pt x="0" y="0"/>
                </a:moveTo>
                <a:lnTo>
                  <a:pt x="0" y="15696"/>
                </a:lnTo>
                <a:lnTo>
                  <a:pt x="11372" y="15696"/>
                </a:lnTo>
                <a:lnTo>
                  <a:pt x="11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7419744" y="899045"/>
            <a:ext cx="529007" cy="749578"/>
          </a:xfrm>
          <a:custGeom>
            <a:rect b="b" l="l" r="r" t="t"/>
            <a:pathLst>
              <a:path extrusionOk="0" h="14153" w="9962">
                <a:moveTo>
                  <a:pt x="1" y="0"/>
                </a:moveTo>
                <a:lnTo>
                  <a:pt x="1" y="14153"/>
                </a:lnTo>
                <a:lnTo>
                  <a:pt x="9961" y="14153"/>
                </a:lnTo>
                <a:lnTo>
                  <a:pt x="99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7577530" y="1276646"/>
            <a:ext cx="213472" cy="21768"/>
          </a:xfrm>
          <a:custGeom>
            <a:rect b="b" l="l" r="r" t="t"/>
            <a:pathLst>
              <a:path extrusionOk="0" h="411" w="4020">
                <a:moveTo>
                  <a:pt x="0" y="1"/>
                </a:moveTo>
                <a:lnTo>
                  <a:pt x="0" y="410"/>
                </a:lnTo>
                <a:lnTo>
                  <a:pt x="4019" y="410"/>
                </a:lnTo>
                <a:lnTo>
                  <a:pt x="40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7467170" y="1229995"/>
            <a:ext cx="434166" cy="21768"/>
          </a:xfrm>
          <a:custGeom>
            <a:rect b="b" l="l" r="r" t="t"/>
            <a:pathLst>
              <a:path extrusionOk="0" h="411" w="8176">
                <a:moveTo>
                  <a:pt x="0" y="1"/>
                </a:moveTo>
                <a:lnTo>
                  <a:pt x="0" y="410"/>
                </a:lnTo>
                <a:lnTo>
                  <a:pt x="8176" y="410"/>
                </a:lnTo>
                <a:lnTo>
                  <a:pt x="81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7465099" y="1347761"/>
            <a:ext cx="204338" cy="21768"/>
          </a:xfrm>
          <a:custGeom>
            <a:rect b="b" l="l" r="r" t="t"/>
            <a:pathLst>
              <a:path extrusionOk="0" h="411"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7465099" y="1398330"/>
            <a:ext cx="204338" cy="21768"/>
          </a:xfrm>
          <a:custGeom>
            <a:rect b="b" l="l" r="r" t="t"/>
            <a:pathLst>
              <a:path extrusionOk="0" h="411"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7465099" y="1448899"/>
            <a:ext cx="204338" cy="21715"/>
          </a:xfrm>
          <a:custGeom>
            <a:rect b="b" l="l" r="r" t="t"/>
            <a:pathLst>
              <a:path extrusionOk="0" h="410"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7465099" y="1499521"/>
            <a:ext cx="204338" cy="21768"/>
          </a:xfrm>
          <a:custGeom>
            <a:rect b="b" l="l" r="r" t="t"/>
            <a:pathLst>
              <a:path extrusionOk="0" h="411"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7465099" y="1550090"/>
            <a:ext cx="204338" cy="21768"/>
          </a:xfrm>
          <a:custGeom>
            <a:rect b="b" l="l" r="r" t="t"/>
            <a:pathLst>
              <a:path extrusionOk="0" h="411"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7699096" y="1347761"/>
            <a:ext cx="204285" cy="21768"/>
          </a:xfrm>
          <a:custGeom>
            <a:rect b="b" l="l" r="r" t="t"/>
            <a:pathLst>
              <a:path extrusionOk="0" h="411"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7699096" y="1398330"/>
            <a:ext cx="204285" cy="21768"/>
          </a:xfrm>
          <a:custGeom>
            <a:rect b="b" l="l" r="r" t="t"/>
            <a:pathLst>
              <a:path extrusionOk="0" h="411"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7699096" y="1448899"/>
            <a:ext cx="204285" cy="21715"/>
          </a:xfrm>
          <a:custGeom>
            <a:rect b="b" l="l" r="r" t="t"/>
            <a:pathLst>
              <a:path extrusionOk="0" h="410"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7699096" y="1499521"/>
            <a:ext cx="204285" cy="21768"/>
          </a:xfrm>
          <a:custGeom>
            <a:rect b="b" l="l" r="r" t="t"/>
            <a:pathLst>
              <a:path extrusionOk="0" h="411"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7699096" y="1550090"/>
            <a:ext cx="204285" cy="21768"/>
          </a:xfrm>
          <a:custGeom>
            <a:rect b="b" l="l" r="r" t="t"/>
            <a:pathLst>
              <a:path extrusionOk="0" h="411"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7586718" y="976620"/>
            <a:ext cx="195099" cy="198821"/>
          </a:xfrm>
          <a:custGeom>
            <a:rect b="b" l="l" r="r" t="t"/>
            <a:pathLst>
              <a:path extrusionOk="0" h="3754" w="3674">
                <a:moveTo>
                  <a:pt x="0" y="0"/>
                </a:moveTo>
                <a:lnTo>
                  <a:pt x="0" y="3753"/>
                </a:lnTo>
                <a:lnTo>
                  <a:pt x="3674" y="3753"/>
                </a:lnTo>
                <a:lnTo>
                  <a:pt x="36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8078983" y="858166"/>
            <a:ext cx="497624" cy="513101"/>
          </a:xfrm>
          <a:custGeom>
            <a:rect b="b" l="l" r="r" t="t"/>
            <a:pathLst>
              <a:path extrusionOk="0" h="9688" w="9371">
                <a:moveTo>
                  <a:pt x="0" y="0"/>
                </a:moveTo>
                <a:lnTo>
                  <a:pt x="0" y="9687"/>
                </a:lnTo>
                <a:lnTo>
                  <a:pt x="9370" y="9687"/>
                </a:lnTo>
                <a:lnTo>
                  <a:pt x="93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8116425" y="899045"/>
            <a:ext cx="422696" cy="431380"/>
          </a:xfrm>
          <a:custGeom>
            <a:rect b="b" l="l" r="r" t="t"/>
            <a:pathLst>
              <a:path extrusionOk="0" h="8145" w="7960">
                <a:moveTo>
                  <a:pt x="1" y="0"/>
                </a:moveTo>
                <a:lnTo>
                  <a:pt x="1" y="8145"/>
                </a:lnTo>
                <a:lnTo>
                  <a:pt x="7960" y="8145"/>
                </a:lnTo>
                <a:lnTo>
                  <a:pt x="79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8299278" y="1012415"/>
            <a:ext cx="204285" cy="21715"/>
          </a:xfrm>
          <a:custGeom>
            <a:rect b="b" l="l" r="r" t="t"/>
            <a:pathLst>
              <a:path extrusionOk="0" h="410" w="3847">
                <a:moveTo>
                  <a:pt x="0" y="0"/>
                </a:moveTo>
                <a:lnTo>
                  <a:pt x="0" y="409"/>
                </a:lnTo>
                <a:lnTo>
                  <a:pt x="3846" y="409"/>
                </a:lnTo>
                <a:lnTo>
                  <a:pt x="38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8299278" y="1062931"/>
            <a:ext cx="204285" cy="21768"/>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8299278" y="1113607"/>
            <a:ext cx="204285" cy="21715"/>
          </a:xfrm>
          <a:custGeom>
            <a:rect b="b" l="l" r="r" t="t"/>
            <a:pathLst>
              <a:path extrusionOk="0" h="410" w="3847">
                <a:moveTo>
                  <a:pt x="0" y="0"/>
                </a:moveTo>
                <a:lnTo>
                  <a:pt x="0" y="410"/>
                </a:lnTo>
                <a:lnTo>
                  <a:pt x="3846" y="410"/>
                </a:lnTo>
                <a:lnTo>
                  <a:pt x="38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8299278" y="1164123"/>
            <a:ext cx="204285" cy="21768"/>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8299278" y="1214692"/>
            <a:ext cx="204285" cy="21768"/>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8152007" y="1009079"/>
            <a:ext cx="118206" cy="227580"/>
          </a:xfrm>
          <a:custGeom>
            <a:rect b="b" l="l" r="r" t="t"/>
            <a:pathLst>
              <a:path extrusionOk="0" h="4297" w="2226">
                <a:moveTo>
                  <a:pt x="1" y="1"/>
                </a:moveTo>
                <a:lnTo>
                  <a:pt x="1" y="4296"/>
                </a:lnTo>
                <a:lnTo>
                  <a:pt x="2225" y="4296"/>
                </a:lnTo>
                <a:lnTo>
                  <a:pt x="2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2"/>
          <p:cNvGrpSpPr/>
          <p:nvPr/>
        </p:nvGrpSpPr>
        <p:grpSpPr>
          <a:xfrm>
            <a:off x="3514251" y="-107330"/>
            <a:ext cx="2115497" cy="440954"/>
            <a:chOff x="2871350" y="-9530"/>
            <a:chExt cx="2115497" cy="440954"/>
          </a:xfrm>
        </p:grpSpPr>
        <p:sp>
          <p:nvSpPr>
            <p:cNvPr id="64" name="Google Shape;64;p2"/>
            <p:cNvSpPr/>
            <p:nvPr/>
          </p:nvSpPr>
          <p:spPr>
            <a:xfrm>
              <a:off x="2871350" y="177253"/>
              <a:ext cx="2115497" cy="254172"/>
            </a:xfrm>
            <a:custGeom>
              <a:rect b="b" l="l" r="r" t="t"/>
              <a:pathLst>
                <a:path extrusionOk="0" h="3551" w="39838">
                  <a:moveTo>
                    <a:pt x="5462" y="0"/>
                  </a:moveTo>
                  <a:cubicBezTo>
                    <a:pt x="3101" y="0"/>
                    <a:pt x="960" y="1391"/>
                    <a:pt x="1" y="3550"/>
                  </a:cubicBezTo>
                  <a:lnTo>
                    <a:pt x="39837" y="3550"/>
                  </a:lnTo>
                  <a:cubicBezTo>
                    <a:pt x="38878" y="1391"/>
                    <a:pt x="36738" y="0"/>
                    <a:pt x="343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3427496" y="-9530"/>
              <a:ext cx="53" cy="219730"/>
            </a:xfrm>
            <a:custGeom>
              <a:rect b="b" l="l" r="r" t="t"/>
              <a:pathLst>
                <a:path extrusionOk="0" fill="none" h="7000" w="1">
                  <a:moveTo>
                    <a:pt x="1" y="7000"/>
                  </a:moveTo>
                  <a:lnTo>
                    <a:pt x="1" y="0"/>
                  </a:lnTo>
                </a:path>
              </a:pathLst>
            </a:custGeom>
            <a:noFill/>
            <a:ln cap="flat" cmpd="sng" w="14100">
              <a:solidFill>
                <a:schemeClr val="accent1"/>
              </a:solidFill>
              <a:prstDash val="solid"/>
              <a:miter lim="14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4430772" y="-9530"/>
              <a:ext cx="53" cy="219730"/>
            </a:xfrm>
            <a:custGeom>
              <a:rect b="b" l="l" r="r" t="t"/>
              <a:pathLst>
                <a:path extrusionOk="0" fill="none" h="7000" w="1">
                  <a:moveTo>
                    <a:pt x="1" y="7000"/>
                  </a:moveTo>
                  <a:lnTo>
                    <a:pt x="1" y="0"/>
                  </a:lnTo>
                </a:path>
              </a:pathLst>
            </a:custGeom>
            <a:noFill/>
            <a:ln cap="flat" cmpd="sng" w="14100">
              <a:solidFill>
                <a:schemeClr val="accent1"/>
              </a:solidFill>
              <a:prstDash val="solid"/>
              <a:miter lim="14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2"/>
          <p:cNvSpPr/>
          <p:nvPr/>
        </p:nvSpPr>
        <p:spPr>
          <a:xfrm>
            <a:off x="8339777" y="1928620"/>
            <a:ext cx="797546" cy="557589"/>
          </a:xfrm>
          <a:custGeom>
            <a:rect b="b" l="l" r="r" t="t"/>
            <a:pathLst>
              <a:path extrusionOk="0" h="10528" w="15019">
                <a:moveTo>
                  <a:pt x="653" y="0"/>
                </a:moveTo>
                <a:cubicBezTo>
                  <a:pt x="292" y="0"/>
                  <a:pt x="0" y="291"/>
                  <a:pt x="0" y="653"/>
                </a:cubicBezTo>
                <a:lnTo>
                  <a:pt x="0" y="9874"/>
                </a:lnTo>
                <a:cubicBezTo>
                  <a:pt x="0" y="10236"/>
                  <a:pt x="292" y="10527"/>
                  <a:pt x="653" y="10527"/>
                </a:cubicBezTo>
                <a:lnTo>
                  <a:pt x="14365" y="10527"/>
                </a:lnTo>
                <a:cubicBezTo>
                  <a:pt x="14726" y="10527"/>
                  <a:pt x="15018" y="10236"/>
                  <a:pt x="15018" y="9874"/>
                </a:cubicBezTo>
                <a:lnTo>
                  <a:pt x="15018" y="653"/>
                </a:lnTo>
                <a:cubicBezTo>
                  <a:pt x="15018" y="291"/>
                  <a:pt x="14726" y="0"/>
                  <a:pt x="143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8667139" y="2297537"/>
            <a:ext cx="213207" cy="254167"/>
          </a:xfrm>
          <a:custGeom>
            <a:rect b="b" l="l" r="r" t="t"/>
            <a:pathLst>
              <a:path extrusionOk="0" h="4799" w="4015">
                <a:moveTo>
                  <a:pt x="261" y="0"/>
                </a:moveTo>
                <a:cubicBezTo>
                  <a:pt x="115" y="0"/>
                  <a:pt x="0" y="126"/>
                  <a:pt x="13" y="271"/>
                </a:cubicBezTo>
                <a:lnTo>
                  <a:pt x="392" y="4799"/>
                </a:lnTo>
                <a:lnTo>
                  <a:pt x="4015" y="4799"/>
                </a:lnTo>
                <a:lnTo>
                  <a:pt x="2886" y="190"/>
                </a:lnTo>
                <a:cubicBezTo>
                  <a:pt x="2857" y="78"/>
                  <a:pt x="2757" y="0"/>
                  <a:pt x="2642" y="0"/>
                </a:cubicBezTo>
                <a:lnTo>
                  <a:pt x="263" y="0"/>
                </a:lnTo>
                <a:cubicBezTo>
                  <a:pt x="263" y="0"/>
                  <a:pt x="262"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8548388" y="2523907"/>
            <a:ext cx="429228" cy="29871"/>
          </a:xfrm>
          <a:custGeom>
            <a:rect b="b" l="l" r="r" t="t"/>
            <a:pathLst>
              <a:path extrusionOk="0" h="564" w="8083">
                <a:moveTo>
                  <a:pt x="0" y="1"/>
                </a:moveTo>
                <a:lnTo>
                  <a:pt x="0" y="563"/>
                </a:lnTo>
                <a:lnTo>
                  <a:pt x="8082" y="563"/>
                </a:lnTo>
                <a:lnTo>
                  <a:pt x="80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8548388" y="2523907"/>
            <a:ext cx="75883" cy="29871"/>
          </a:xfrm>
          <a:custGeom>
            <a:rect b="b" l="l" r="r" t="t"/>
            <a:pathLst>
              <a:path extrusionOk="0" h="564" w="1429">
                <a:moveTo>
                  <a:pt x="0" y="1"/>
                </a:moveTo>
                <a:lnTo>
                  <a:pt x="0" y="563"/>
                </a:lnTo>
                <a:lnTo>
                  <a:pt x="1428" y="563"/>
                </a:lnTo>
                <a:lnTo>
                  <a:pt x="142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6425526" y="2701402"/>
            <a:ext cx="2947083" cy="1541527"/>
          </a:xfrm>
          <a:custGeom>
            <a:rect b="b" l="l" r="r" t="t"/>
            <a:pathLst>
              <a:path extrusionOk="0" h="29106" w="55498">
                <a:moveTo>
                  <a:pt x="0" y="1"/>
                </a:moveTo>
                <a:lnTo>
                  <a:pt x="0" y="29106"/>
                </a:lnTo>
                <a:lnTo>
                  <a:pt x="55498" y="29106"/>
                </a:lnTo>
                <a:lnTo>
                  <a:pt x="55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6425526" y="4039977"/>
            <a:ext cx="2947083" cy="202687"/>
          </a:xfrm>
          <a:custGeom>
            <a:rect b="b" l="l" r="r" t="t"/>
            <a:pathLst>
              <a:path extrusionOk="0" h="3827" w="55498">
                <a:moveTo>
                  <a:pt x="0" y="0"/>
                </a:moveTo>
                <a:lnTo>
                  <a:pt x="0" y="3827"/>
                </a:lnTo>
                <a:lnTo>
                  <a:pt x="55498" y="3827"/>
                </a:lnTo>
                <a:lnTo>
                  <a:pt x="554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6310014" y="2554248"/>
            <a:ext cx="3062527" cy="202740"/>
          </a:xfrm>
          <a:custGeom>
            <a:rect b="b" l="l" r="r" t="t"/>
            <a:pathLst>
              <a:path extrusionOk="0" h="3828" w="57672">
                <a:moveTo>
                  <a:pt x="1" y="0"/>
                </a:moveTo>
                <a:lnTo>
                  <a:pt x="1" y="3828"/>
                </a:lnTo>
                <a:lnTo>
                  <a:pt x="57671" y="3828"/>
                </a:lnTo>
                <a:lnTo>
                  <a:pt x="57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txBox="1"/>
          <p:nvPr>
            <p:ph idx="1" type="subTitle"/>
          </p:nvPr>
        </p:nvSpPr>
        <p:spPr>
          <a:xfrm>
            <a:off x="2273100" y="3604450"/>
            <a:ext cx="4597800" cy="411600"/>
          </a:xfrm>
          <a:prstGeom prst="rect">
            <a:avLst/>
          </a:prstGeom>
          <a:solidFill>
            <a:schemeClr val="accent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5" name="Google Shape;75;p2"/>
          <p:cNvSpPr txBox="1"/>
          <p:nvPr>
            <p:ph type="ctrTitle"/>
          </p:nvPr>
        </p:nvSpPr>
        <p:spPr>
          <a:xfrm>
            <a:off x="2052150" y="1127450"/>
            <a:ext cx="5039700" cy="2467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37" name="Shape 337"/>
        <p:cNvGrpSpPr/>
        <p:nvPr/>
      </p:nvGrpSpPr>
      <p:grpSpPr>
        <a:xfrm>
          <a:off x="0" y="0"/>
          <a:ext cx="0" cy="0"/>
          <a:chOff x="0" y="0"/>
          <a:chExt cx="0" cy="0"/>
        </a:xfrm>
      </p:grpSpPr>
      <p:sp>
        <p:nvSpPr>
          <p:cNvPr id="338" name="Google Shape;338;p11"/>
          <p:cNvSpPr txBox="1"/>
          <p:nvPr>
            <p:ph hasCustomPrompt="1" type="title"/>
          </p:nvPr>
        </p:nvSpPr>
        <p:spPr>
          <a:xfrm>
            <a:off x="1284000" y="1728750"/>
            <a:ext cx="6576000" cy="11889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39" name="Google Shape;339;p11"/>
          <p:cNvSpPr txBox="1"/>
          <p:nvPr>
            <p:ph idx="1" type="subTitle"/>
          </p:nvPr>
        </p:nvSpPr>
        <p:spPr>
          <a:xfrm>
            <a:off x="1284000" y="2917650"/>
            <a:ext cx="6576000" cy="497100"/>
          </a:xfrm>
          <a:prstGeom prst="rect">
            <a:avLst/>
          </a:prstGeom>
          <a:solidFill>
            <a:schemeClr val="accent2"/>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340" name="Google Shape;340;p11"/>
          <p:cNvSpPr/>
          <p:nvPr/>
        </p:nvSpPr>
        <p:spPr>
          <a:xfrm>
            <a:off x="0" y="4286250"/>
            <a:ext cx="9144000" cy="867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11"/>
          <p:cNvGrpSpPr/>
          <p:nvPr/>
        </p:nvGrpSpPr>
        <p:grpSpPr>
          <a:xfrm flipH="1">
            <a:off x="7907759" y="1646743"/>
            <a:ext cx="1201130" cy="2743139"/>
            <a:chOff x="5247175" y="1706175"/>
            <a:chExt cx="799900" cy="1828150"/>
          </a:xfrm>
        </p:grpSpPr>
        <p:sp>
          <p:nvSpPr>
            <p:cNvPr id="342" name="Google Shape;342;p11"/>
            <p:cNvSpPr/>
            <p:nvPr/>
          </p:nvSpPr>
          <p:spPr>
            <a:xfrm>
              <a:off x="5428650" y="1889425"/>
              <a:ext cx="52400" cy="1543250"/>
            </a:xfrm>
            <a:custGeom>
              <a:rect b="b" l="l" r="r" t="t"/>
              <a:pathLst>
                <a:path extrusionOk="0" h="61730" w="2096">
                  <a:moveTo>
                    <a:pt x="530" y="0"/>
                  </a:moveTo>
                  <a:cubicBezTo>
                    <a:pt x="293" y="0"/>
                    <a:pt x="13" y="110"/>
                    <a:pt x="1" y="276"/>
                  </a:cubicBezTo>
                  <a:cubicBezTo>
                    <a:pt x="43" y="1223"/>
                    <a:pt x="1" y="30408"/>
                    <a:pt x="1" y="36439"/>
                  </a:cubicBezTo>
                  <a:cubicBezTo>
                    <a:pt x="1" y="42469"/>
                    <a:pt x="582" y="57028"/>
                    <a:pt x="582" y="59010"/>
                  </a:cubicBezTo>
                  <a:cubicBezTo>
                    <a:pt x="582" y="60992"/>
                    <a:pt x="237" y="61423"/>
                    <a:pt x="495" y="61596"/>
                  </a:cubicBezTo>
                  <a:cubicBezTo>
                    <a:pt x="608" y="61671"/>
                    <a:pt x="931" y="61729"/>
                    <a:pt x="1254" y="61729"/>
                  </a:cubicBezTo>
                  <a:cubicBezTo>
                    <a:pt x="1675" y="61729"/>
                    <a:pt x="2095" y="61630"/>
                    <a:pt x="2046" y="61336"/>
                  </a:cubicBezTo>
                  <a:cubicBezTo>
                    <a:pt x="1960" y="60819"/>
                    <a:pt x="1356" y="38938"/>
                    <a:pt x="1185" y="35404"/>
                  </a:cubicBezTo>
                  <a:cubicBezTo>
                    <a:pt x="1014" y="31873"/>
                    <a:pt x="957" y="11052"/>
                    <a:pt x="862" y="9409"/>
                  </a:cubicBezTo>
                  <a:cubicBezTo>
                    <a:pt x="701" y="6631"/>
                    <a:pt x="1058" y="1053"/>
                    <a:pt x="862" y="169"/>
                  </a:cubicBezTo>
                  <a:cubicBezTo>
                    <a:pt x="836" y="51"/>
                    <a:pt x="693" y="0"/>
                    <a:pt x="5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1"/>
            <p:cNvSpPr/>
            <p:nvPr/>
          </p:nvSpPr>
          <p:spPr>
            <a:xfrm>
              <a:off x="5247175" y="3405600"/>
              <a:ext cx="410850" cy="128725"/>
            </a:xfrm>
            <a:custGeom>
              <a:rect b="b" l="l" r="r" t="t"/>
              <a:pathLst>
                <a:path extrusionOk="0" h="5149" w="16434">
                  <a:moveTo>
                    <a:pt x="8271" y="1"/>
                  </a:moveTo>
                  <a:cubicBezTo>
                    <a:pt x="6893" y="130"/>
                    <a:pt x="4050" y="1551"/>
                    <a:pt x="2025" y="2800"/>
                  </a:cubicBezTo>
                  <a:cubicBezTo>
                    <a:pt x="1" y="4048"/>
                    <a:pt x="130" y="4394"/>
                    <a:pt x="87" y="4782"/>
                  </a:cubicBezTo>
                  <a:cubicBezTo>
                    <a:pt x="51" y="5099"/>
                    <a:pt x="2967" y="5128"/>
                    <a:pt x="6263" y="5128"/>
                  </a:cubicBezTo>
                  <a:cubicBezTo>
                    <a:pt x="7009" y="5128"/>
                    <a:pt x="7774" y="5126"/>
                    <a:pt x="8529" y="5126"/>
                  </a:cubicBezTo>
                  <a:cubicBezTo>
                    <a:pt x="10392" y="5126"/>
                    <a:pt x="12138" y="5149"/>
                    <a:pt x="13496" y="5149"/>
                  </a:cubicBezTo>
                  <a:cubicBezTo>
                    <a:pt x="15123" y="5149"/>
                    <a:pt x="16193" y="5117"/>
                    <a:pt x="16240" y="4976"/>
                  </a:cubicBezTo>
                  <a:cubicBezTo>
                    <a:pt x="16309" y="4772"/>
                    <a:pt x="16434" y="4115"/>
                    <a:pt x="15659" y="3554"/>
                  </a:cubicBezTo>
                  <a:cubicBezTo>
                    <a:pt x="14883" y="2994"/>
                    <a:pt x="10770" y="130"/>
                    <a:pt x="8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1"/>
            <p:cNvSpPr/>
            <p:nvPr/>
          </p:nvSpPr>
          <p:spPr>
            <a:xfrm>
              <a:off x="5777300" y="1890950"/>
              <a:ext cx="269775" cy="235300"/>
            </a:xfrm>
            <a:custGeom>
              <a:rect b="b" l="l" r="r" t="t"/>
              <a:pathLst>
                <a:path extrusionOk="0" h="9412" w="10791">
                  <a:moveTo>
                    <a:pt x="5874" y="0"/>
                  </a:moveTo>
                  <a:cubicBezTo>
                    <a:pt x="4777" y="0"/>
                    <a:pt x="3679" y="427"/>
                    <a:pt x="2649" y="1205"/>
                  </a:cubicBezTo>
                  <a:cubicBezTo>
                    <a:pt x="0" y="3208"/>
                    <a:pt x="291" y="6828"/>
                    <a:pt x="2778" y="9412"/>
                  </a:cubicBezTo>
                  <a:cubicBezTo>
                    <a:pt x="3489" y="9218"/>
                    <a:pt x="8659" y="5017"/>
                    <a:pt x="10791" y="3467"/>
                  </a:cubicBezTo>
                  <a:cubicBezTo>
                    <a:pt x="9329" y="1057"/>
                    <a:pt x="7602" y="0"/>
                    <a:pt x="58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1"/>
            <p:cNvSpPr/>
            <p:nvPr/>
          </p:nvSpPr>
          <p:spPr>
            <a:xfrm>
              <a:off x="5662750" y="1706175"/>
              <a:ext cx="198250" cy="231900"/>
            </a:xfrm>
            <a:custGeom>
              <a:rect b="b" l="l" r="r" t="t"/>
              <a:pathLst>
                <a:path extrusionOk="0" h="9276" w="7930">
                  <a:moveTo>
                    <a:pt x="538" y="1"/>
                  </a:moveTo>
                  <a:cubicBezTo>
                    <a:pt x="217" y="1"/>
                    <a:pt x="0" y="362"/>
                    <a:pt x="307" y="821"/>
                  </a:cubicBezTo>
                  <a:cubicBezTo>
                    <a:pt x="580" y="1109"/>
                    <a:pt x="6319" y="8444"/>
                    <a:pt x="7274" y="9276"/>
                  </a:cubicBezTo>
                  <a:lnTo>
                    <a:pt x="7930" y="8780"/>
                  </a:lnTo>
                  <a:cubicBezTo>
                    <a:pt x="7930" y="8780"/>
                    <a:pt x="1191" y="435"/>
                    <a:pt x="953" y="197"/>
                  </a:cubicBezTo>
                  <a:cubicBezTo>
                    <a:pt x="816" y="60"/>
                    <a:pt x="669" y="1"/>
                    <a:pt x="5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1"/>
            <p:cNvSpPr/>
            <p:nvPr/>
          </p:nvSpPr>
          <p:spPr>
            <a:xfrm>
              <a:off x="5380850" y="1725600"/>
              <a:ext cx="373050" cy="287000"/>
            </a:xfrm>
            <a:custGeom>
              <a:rect b="b" l="l" r="r" t="t"/>
              <a:pathLst>
                <a:path extrusionOk="0" h="11480" w="14922">
                  <a:moveTo>
                    <a:pt x="14391" y="1"/>
                  </a:moveTo>
                  <a:cubicBezTo>
                    <a:pt x="14176" y="1"/>
                    <a:pt x="13782" y="219"/>
                    <a:pt x="12982" y="873"/>
                  </a:cubicBezTo>
                  <a:cubicBezTo>
                    <a:pt x="11917" y="1746"/>
                    <a:pt x="1578" y="9403"/>
                    <a:pt x="415" y="10533"/>
                  </a:cubicBezTo>
                  <a:cubicBezTo>
                    <a:pt x="1" y="10936"/>
                    <a:pt x="240" y="11480"/>
                    <a:pt x="651" y="11480"/>
                  </a:cubicBezTo>
                  <a:cubicBezTo>
                    <a:pt x="776" y="11480"/>
                    <a:pt x="918" y="11429"/>
                    <a:pt x="1061" y="11308"/>
                  </a:cubicBezTo>
                  <a:cubicBezTo>
                    <a:pt x="1675" y="10791"/>
                    <a:pt x="7329" y="6302"/>
                    <a:pt x="8718" y="5139"/>
                  </a:cubicBezTo>
                  <a:cubicBezTo>
                    <a:pt x="10108" y="3974"/>
                    <a:pt x="13301" y="1703"/>
                    <a:pt x="13790" y="1325"/>
                  </a:cubicBezTo>
                  <a:cubicBezTo>
                    <a:pt x="14922" y="454"/>
                    <a:pt x="14716" y="227"/>
                    <a:pt x="14555" y="66"/>
                  </a:cubicBezTo>
                  <a:cubicBezTo>
                    <a:pt x="14514" y="25"/>
                    <a:pt x="14463" y="1"/>
                    <a:pt x="143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1"/>
            <p:cNvSpPr/>
            <p:nvPr/>
          </p:nvSpPr>
          <p:spPr>
            <a:xfrm>
              <a:off x="5414350" y="1943650"/>
              <a:ext cx="49800" cy="44425"/>
            </a:xfrm>
            <a:custGeom>
              <a:rect b="b" l="l" r="r" t="t"/>
              <a:pathLst>
                <a:path extrusionOk="0" h="1777" w="1992">
                  <a:moveTo>
                    <a:pt x="1040" y="0"/>
                  </a:moveTo>
                  <a:cubicBezTo>
                    <a:pt x="1021" y="0"/>
                    <a:pt x="1001" y="1"/>
                    <a:pt x="982" y="2"/>
                  </a:cubicBezTo>
                  <a:cubicBezTo>
                    <a:pt x="104" y="2"/>
                    <a:pt x="0" y="1238"/>
                    <a:pt x="627" y="1661"/>
                  </a:cubicBezTo>
                  <a:cubicBezTo>
                    <a:pt x="745" y="1741"/>
                    <a:pt x="875" y="1776"/>
                    <a:pt x="1006" y="1776"/>
                  </a:cubicBezTo>
                  <a:cubicBezTo>
                    <a:pt x="1493" y="1776"/>
                    <a:pt x="1991" y="1287"/>
                    <a:pt x="1919" y="777"/>
                  </a:cubicBezTo>
                  <a:cubicBezTo>
                    <a:pt x="1856" y="344"/>
                    <a:pt x="1469"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1"/>
            <p:cNvSpPr/>
            <p:nvPr/>
          </p:nvSpPr>
          <p:spPr>
            <a:xfrm>
              <a:off x="5684725" y="1739300"/>
              <a:ext cx="47225" cy="41325"/>
            </a:xfrm>
            <a:custGeom>
              <a:rect b="b" l="l" r="r" t="t"/>
              <a:pathLst>
                <a:path extrusionOk="0" h="1653" w="1889">
                  <a:moveTo>
                    <a:pt x="856" y="1"/>
                  </a:moveTo>
                  <a:cubicBezTo>
                    <a:pt x="549" y="1"/>
                    <a:pt x="245" y="155"/>
                    <a:pt x="98" y="480"/>
                  </a:cubicBezTo>
                  <a:cubicBezTo>
                    <a:pt x="91" y="495"/>
                    <a:pt x="85" y="511"/>
                    <a:pt x="79" y="526"/>
                  </a:cubicBezTo>
                  <a:cubicBezTo>
                    <a:pt x="74" y="542"/>
                    <a:pt x="64" y="560"/>
                    <a:pt x="57" y="579"/>
                  </a:cubicBezTo>
                  <a:lnTo>
                    <a:pt x="65" y="567"/>
                  </a:lnTo>
                  <a:lnTo>
                    <a:pt x="65" y="567"/>
                  </a:lnTo>
                  <a:cubicBezTo>
                    <a:pt x="0" y="776"/>
                    <a:pt x="21" y="1012"/>
                    <a:pt x="149" y="1230"/>
                  </a:cubicBezTo>
                  <a:cubicBezTo>
                    <a:pt x="341" y="1525"/>
                    <a:pt x="625" y="1652"/>
                    <a:pt x="900" y="1652"/>
                  </a:cubicBezTo>
                  <a:cubicBezTo>
                    <a:pt x="1410" y="1652"/>
                    <a:pt x="1889" y="1214"/>
                    <a:pt x="1700" y="584"/>
                  </a:cubicBezTo>
                  <a:cubicBezTo>
                    <a:pt x="1567" y="204"/>
                    <a:pt x="1209" y="1"/>
                    <a:pt x="8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11"/>
          <p:cNvGrpSpPr/>
          <p:nvPr/>
        </p:nvGrpSpPr>
        <p:grpSpPr>
          <a:xfrm>
            <a:off x="266700" y="2778125"/>
            <a:ext cx="1238647" cy="1825874"/>
            <a:chOff x="0" y="1786475"/>
            <a:chExt cx="1238647" cy="1825874"/>
          </a:xfrm>
        </p:grpSpPr>
        <p:sp>
          <p:nvSpPr>
            <p:cNvPr id="350" name="Google Shape;350;p11"/>
            <p:cNvSpPr/>
            <p:nvPr/>
          </p:nvSpPr>
          <p:spPr>
            <a:xfrm>
              <a:off x="240641" y="3061244"/>
              <a:ext cx="81365" cy="551104"/>
            </a:xfrm>
            <a:custGeom>
              <a:rect b="b" l="l" r="r" t="t"/>
              <a:pathLst>
                <a:path extrusionOk="0" h="9557" w="1411">
                  <a:moveTo>
                    <a:pt x="1" y="0"/>
                  </a:moveTo>
                  <a:lnTo>
                    <a:pt x="1" y="9557"/>
                  </a:lnTo>
                  <a:lnTo>
                    <a:pt x="567" y="9557"/>
                  </a:lnTo>
                  <a:lnTo>
                    <a:pt x="14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1"/>
            <p:cNvSpPr/>
            <p:nvPr/>
          </p:nvSpPr>
          <p:spPr>
            <a:xfrm>
              <a:off x="0" y="1786475"/>
              <a:ext cx="626934" cy="1391283"/>
            </a:xfrm>
            <a:custGeom>
              <a:rect b="b" l="l" r="r" t="t"/>
              <a:pathLst>
                <a:path extrusionOk="0" h="24127" w="10872">
                  <a:moveTo>
                    <a:pt x="3407" y="1"/>
                  </a:moveTo>
                  <a:cubicBezTo>
                    <a:pt x="1468" y="1"/>
                    <a:pt x="0" y="1604"/>
                    <a:pt x="346" y="3347"/>
                  </a:cubicBezTo>
                  <a:lnTo>
                    <a:pt x="659" y="19692"/>
                  </a:lnTo>
                  <a:cubicBezTo>
                    <a:pt x="703" y="22025"/>
                    <a:pt x="2685" y="23978"/>
                    <a:pt x="5238" y="24121"/>
                  </a:cubicBezTo>
                  <a:cubicBezTo>
                    <a:pt x="5307" y="24125"/>
                    <a:pt x="5373" y="24127"/>
                    <a:pt x="5433" y="24127"/>
                  </a:cubicBezTo>
                  <a:cubicBezTo>
                    <a:pt x="5584" y="24127"/>
                    <a:pt x="5703" y="24114"/>
                    <a:pt x="5782" y="24085"/>
                  </a:cubicBezTo>
                  <a:lnTo>
                    <a:pt x="10872" y="21265"/>
                  </a:lnTo>
                  <a:lnTo>
                    <a:pt x="6452" y="2250"/>
                  </a:lnTo>
                  <a:cubicBezTo>
                    <a:pt x="6147" y="939"/>
                    <a:pt x="4878" y="1"/>
                    <a:pt x="3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1"/>
            <p:cNvSpPr/>
            <p:nvPr/>
          </p:nvSpPr>
          <p:spPr>
            <a:xfrm>
              <a:off x="350601" y="2765075"/>
              <a:ext cx="785006" cy="207421"/>
            </a:xfrm>
            <a:custGeom>
              <a:rect b="b" l="l" r="r" t="t"/>
              <a:pathLst>
                <a:path extrusionOk="0" h="3597" w="15730">
                  <a:moveTo>
                    <a:pt x="0" y="1"/>
                  </a:moveTo>
                  <a:lnTo>
                    <a:pt x="0" y="3596"/>
                  </a:lnTo>
                  <a:lnTo>
                    <a:pt x="13932" y="3596"/>
                  </a:lnTo>
                  <a:cubicBezTo>
                    <a:pt x="14925" y="3596"/>
                    <a:pt x="15730" y="2792"/>
                    <a:pt x="15730" y="1799"/>
                  </a:cubicBezTo>
                  <a:cubicBezTo>
                    <a:pt x="15730" y="805"/>
                    <a:pt x="14925" y="1"/>
                    <a:pt x="139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1"/>
            <p:cNvSpPr/>
            <p:nvPr/>
          </p:nvSpPr>
          <p:spPr>
            <a:xfrm>
              <a:off x="1115553" y="3061244"/>
              <a:ext cx="81365" cy="551104"/>
            </a:xfrm>
            <a:custGeom>
              <a:rect b="b" l="l" r="r" t="t"/>
              <a:pathLst>
                <a:path extrusionOk="0" h="9557" w="1411">
                  <a:moveTo>
                    <a:pt x="1" y="0"/>
                  </a:moveTo>
                  <a:lnTo>
                    <a:pt x="845" y="9557"/>
                  </a:lnTo>
                  <a:lnTo>
                    <a:pt x="1411" y="9557"/>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1"/>
            <p:cNvSpPr/>
            <p:nvPr/>
          </p:nvSpPr>
          <p:spPr>
            <a:xfrm>
              <a:off x="110200" y="2959925"/>
              <a:ext cx="1128446" cy="217858"/>
            </a:xfrm>
            <a:custGeom>
              <a:rect b="b" l="l" r="r" t="t"/>
              <a:pathLst>
                <a:path extrusionOk="0" h="3778" w="19569">
                  <a:moveTo>
                    <a:pt x="1683" y="1"/>
                  </a:moveTo>
                  <a:lnTo>
                    <a:pt x="1894" y="1139"/>
                  </a:lnTo>
                  <a:cubicBezTo>
                    <a:pt x="1894" y="2596"/>
                    <a:pt x="0" y="3777"/>
                    <a:pt x="5578" y="3777"/>
                  </a:cubicBezTo>
                  <a:lnTo>
                    <a:pt x="17082" y="3777"/>
                  </a:lnTo>
                  <a:cubicBezTo>
                    <a:pt x="18455" y="3777"/>
                    <a:pt x="19568" y="2932"/>
                    <a:pt x="19568" y="1889"/>
                  </a:cubicBezTo>
                  <a:cubicBezTo>
                    <a:pt x="19568" y="846"/>
                    <a:pt x="18456" y="1"/>
                    <a:pt x="17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11"/>
          <p:cNvGrpSpPr/>
          <p:nvPr/>
        </p:nvGrpSpPr>
        <p:grpSpPr>
          <a:xfrm>
            <a:off x="634000" y="387096"/>
            <a:ext cx="718962" cy="958886"/>
            <a:chOff x="7188800" y="668771"/>
            <a:chExt cx="718962" cy="958886"/>
          </a:xfrm>
        </p:grpSpPr>
        <p:sp>
          <p:nvSpPr>
            <p:cNvPr id="356" name="Google Shape;356;p11"/>
            <p:cNvSpPr/>
            <p:nvPr/>
          </p:nvSpPr>
          <p:spPr>
            <a:xfrm>
              <a:off x="7188800" y="668771"/>
              <a:ext cx="718962" cy="958886"/>
            </a:xfrm>
            <a:custGeom>
              <a:rect b="b" l="l" r="r" t="t"/>
              <a:pathLst>
                <a:path extrusionOk="0" h="14240" w="10677">
                  <a:moveTo>
                    <a:pt x="0" y="1"/>
                  </a:moveTo>
                  <a:lnTo>
                    <a:pt x="0" y="14240"/>
                  </a:lnTo>
                  <a:lnTo>
                    <a:pt x="10676" y="14240"/>
                  </a:lnTo>
                  <a:lnTo>
                    <a:pt x="106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1"/>
            <p:cNvSpPr/>
            <p:nvPr/>
          </p:nvSpPr>
          <p:spPr>
            <a:xfrm>
              <a:off x="7388055" y="788497"/>
              <a:ext cx="358101" cy="712431"/>
            </a:xfrm>
            <a:custGeom>
              <a:rect b="b" l="l" r="r" t="t"/>
              <a:pathLst>
                <a:path extrusionOk="0" h="10580" w="5318">
                  <a:moveTo>
                    <a:pt x="1049" y="1"/>
                  </a:moveTo>
                  <a:cubicBezTo>
                    <a:pt x="890" y="1"/>
                    <a:pt x="739" y="78"/>
                    <a:pt x="712" y="234"/>
                  </a:cubicBezTo>
                  <a:cubicBezTo>
                    <a:pt x="1130" y="642"/>
                    <a:pt x="1204" y="1290"/>
                    <a:pt x="1154" y="1872"/>
                  </a:cubicBezTo>
                  <a:cubicBezTo>
                    <a:pt x="1103" y="2454"/>
                    <a:pt x="956" y="3035"/>
                    <a:pt x="1027" y="3616"/>
                  </a:cubicBezTo>
                  <a:cubicBezTo>
                    <a:pt x="1087" y="4113"/>
                    <a:pt x="1307" y="4576"/>
                    <a:pt x="1505" y="5037"/>
                  </a:cubicBezTo>
                  <a:cubicBezTo>
                    <a:pt x="1722" y="5540"/>
                    <a:pt x="2117" y="6472"/>
                    <a:pt x="1750" y="6993"/>
                  </a:cubicBezTo>
                  <a:cubicBezTo>
                    <a:pt x="1586" y="7227"/>
                    <a:pt x="1130" y="7367"/>
                    <a:pt x="902" y="7551"/>
                  </a:cubicBezTo>
                  <a:cubicBezTo>
                    <a:pt x="626" y="7775"/>
                    <a:pt x="383" y="8033"/>
                    <a:pt x="236" y="8359"/>
                  </a:cubicBezTo>
                  <a:cubicBezTo>
                    <a:pt x="1" y="8884"/>
                    <a:pt x="49" y="9487"/>
                    <a:pt x="101" y="10060"/>
                  </a:cubicBezTo>
                  <a:cubicBezTo>
                    <a:pt x="113" y="10176"/>
                    <a:pt x="124" y="10297"/>
                    <a:pt x="179" y="10400"/>
                  </a:cubicBezTo>
                  <a:cubicBezTo>
                    <a:pt x="230" y="10499"/>
                    <a:pt x="331" y="10580"/>
                    <a:pt x="440" y="10580"/>
                  </a:cubicBezTo>
                  <a:cubicBezTo>
                    <a:pt x="446" y="10580"/>
                    <a:pt x="452" y="10579"/>
                    <a:pt x="458" y="10579"/>
                  </a:cubicBezTo>
                  <a:cubicBezTo>
                    <a:pt x="624" y="10565"/>
                    <a:pt x="721" y="10372"/>
                    <a:pt x="712" y="10205"/>
                  </a:cubicBezTo>
                  <a:cubicBezTo>
                    <a:pt x="704" y="10039"/>
                    <a:pt x="626" y="9885"/>
                    <a:pt x="589" y="9722"/>
                  </a:cubicBezTo>
                  <a:cubicBezTo>
                    <a:pt x="471" y="9203"/>
                    <a:pt x="814" y="8668"/>
                    <a:pt x="1273" y="8400"/>
                  </a:cubicBezTo>
                  <a:cubicBezTo>
                    <a:pt x="1644" y="8185"/>
                    <a:pt x="1984" y="8157"/>
                    <a:pt x="2333" y="8157"/>
                  </a:cubicBezTo>
                  <a:cubicBezTo>
                    <a:pt x="2456" y="8157"/>
                    <a:pt x="2579" y="8161"/>
                    <a:pt x="2706" y="8161"/>
                  </a:cubicBezTo>
                  <a:cubicBezTo>
                    <a:pt x="2828" y="8161"/>
                    <a:pt x="2953" y="8157"/>
                    <a:pt x="3082" y="8145"/>
                  </a:cubicBezTo>
                  <a:cubicBezTo>
                    <a:pt x="3764" y="8080"/>
                    <a:pt x="4460" y="7451"/>
                    <a:pt x="4798" y="6893"/>
                  </a:cubicBezTo>
                  <a:cubicBezTo>
                    <a:pt x="5295" y="6065"/>
                    <a:pt x="5318" y="4975"/>
                    <a:pt x="4856" y="4129"/>
                  </a:cubicBezTo>
                  <a:cubicBezTo>
                    <a:pt x="4091" y="2728"/>
                    <a:pt x="1586" y="2519"/>
                    <a:pt x="1579" y="924"/>
                  </a:cubicBezTo>
                  <a:cubicBezTo>
                    <a:pt x="1579" y="645"/>
                    <a:pt x="1566" y="338"/>
                    <a:pt x="1378" y="134"/>
                  </a:cubicBezTo>
                  <a:cubicBezTo>
                    <a:pt x="1296" y="45"/>
                    <a:pt x="1170" y="1"/>
                    <a:pt x="1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1"/>
            <p:cNvSpPr/>
            <p:nvPr/>
          </p:nvSpPr>
          <p:spPr>
            <a:xfrm>
              <a:off x="7616736" y="773750"/>
              <a:ext cx="228476" cy="11515"/>
            </a:xfrm>
            <a:custGeom>
              <a:rect b="b" l="l" r="r" t="t"/>
              <a:pathLst>
                <a:path extrusionOk="0" h="171" w="3393">
                  <a:moveTo>
                    <a:pt x="111" y="0"/>
                  </a:moveTo>
                  <a:cubicBezTo>
                    <a:pt x="2" y="0"/>
                    <a:pt x="1" y="170"/>
                    <a:pt x="111" y="170"/>
                  </a:cubicBezTo>
                  <a:lnTo>
                    <a:pt x="3283" y="170"/>
                  </a:lnTo>
                  <a:cubicBezTo>
                    <a:pt x="3392" y="170"/>
                    <a:pt x="3392" y="0"/>
                    <a:pt x="3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1"/>
            <p:cNvSpPr/>
            <p:nvPr/>
          </p:nvSpPr>
          <p:spPr>
            <a:xfrm>
              <a:off x="7625490" y="817587"/>
              <a:ext cx="166256" cy="11515"/>
            </a:xfrm>
            <a:custGeom>
              <a:rect b="b" l="l" r="r" t="t"/>
              <a:pathLst>
                <a:path extrusionOk="0" h="171" w="2469">
                  <a:moveTo>
                    <a:pt x="111" y="1"/>
                  </a:moveTo>
                  <a:cubicBezTo>
                    <a:pt x="1" y="1"/>
                    <a:pt x="1" y="171"/>
                    <a:pt x="111" y="171"/>
                  </a:cubicBezTo>
                  <a:lnTo>
                    <a:pt x="2358" y="171"/>
                  </a:lnTo>
                  <a:cubicBezTo>
                    <a:pt x="2469" y="171"/>
                    <a:pt x="2469" y="1"/>
                    <a:pt x="2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1"/>
            <p:cNvSpPr/>
            <p:nvPr/>
          </p:nvSpPr>
          <p:spPr>
            <a:xfrm>
              <a:off x="7637274" y="867282"/>
              <a:ext cx="93801" cy="11515"/>
            </a:xfrm>
            <a:custGeom>
              <a:rect b="b" l="l" r="r" t="t"/>
              <a:pathLst>
                <a:path extrusionOk="0" h="171" w="1393">
                  <a:moveTo>
                    <a:pt x="109" y="1"/>
                  </a:moveTo>
                  <a:cubicBezTo>
                    <a:pt x="0" y="1"/>
                    <a:pt x="0" y="171"/>
                    <a:pt x="109" y="171"/>
                  </a:cubicBezTo>
                  <a:lnTo>
                    <a:pt x="1284" y="171"/>
                  </a:lnTo>
                  <a:cubicBezTo>
                    <a:pt x="1393" y="171"/>
                    <a:pt x="1393" y="1"/>
                    <a:pt x="1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1"/>
            <p:cNvSpPr/>
            <p:nvPr/>
          </p:nvSpPr>
          <p:spPr>
            <a:xfrm>
              <a:off x="7245162" y="1042899"/>
              <a:ext cx="190363" cy="11515"/>
            </a:xfrm>
            <a:custGeom>
              <a:rect b="b" l="l" r="r" t="t"/>
              <a:pathLst>
                <a:path extrusionOk="0" h="171" w="2827">
                  <a:moveTo>
                    <a:pt x="110" y="1"/>
                  </a:moveTo>
                  <a:cubicBezTo>
                    <a:pt x="1" y="1"/>
                    <a:pt x="1" y="171"/>
                    <a:pt x="110" y="171"/>
                  </a:cubicBezTo>
                  <a:lnTo>
                    <a:pt x="2718" y="171"/>
                  </a:lnTo>
                  <a:cubicBezTo>
                    <a:pt x="2827" y="171"/>
                    <a:pt x="2827" y="1"/>
                    <a:pt x="2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1"/>
            <p:cNvSpPr/>
            <p:nvPr/>
          </p:nvSpPr>
          <p:spPr>
            <a:xfrm>
              <a:off x="7242199" y="1095557"/>
              <a:ext cx="178781" cy="11515"/>
            </a:xfrm>
            <a:custGeom>
              <a:rect b="b" l="l" r="r" t="t"/>
              <a:pathLst>
                <a:path extrusionOk="0" h="171" w="2655">
                  <a:moveTo>
                    <a:pt x="111" y="1"/>
                  </a:moveTo>
                  <a:cubicBezTo>
                    <a:pt x="1" y="1"/>
                    <a:pt x="1" y="171"/>
                    <a:pt x="111" y="171"/>
                  </a:cubicBezTo>
                  <a:lnTo>
                    <a:pt x="2544" y="171"/>
                  </a:lnTo>
                  <a:cubicBezTo>
                    <a:pt x="2654" y="171"/>
                    <a:pt x="2654" y="1"/>
                    <a:pt x="25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1"/>
            <p:cNvSpPr/>
            <p:nvPr/>
          </p:nvSpPr>
          <p:spPr>
            <a:xfrm>
              <a:off x="7248125" y="1154074"/>
              <a:ext cx="161071" cy="11515"/>
            </a:xfrm>
            <a:custGeom>
              <a:rect b="b" l="l" r="r" t="t"/>
              <a:pathLst>
                <a:path extrusionOk="0" h="171" w="2392">
                  <a:moveTo>
                    <a:pt x="110" y="0"/>
                  </a:moveTo>
                  <a:cubicBezTo>
                    <a:pt x="1" y="0"/>
                    <a:pt x="1" y="170"/>
                    <a:pt x="110" y="170"/>
                  </a:cubicBezTo>
                  <a:lnTo>
                    <a:pt x="2283" y="170"/>
                  </a:lnTo>
                  <a:cubicBezTo>
                    <a:pt x="2392" y="170"/>
                    <a:pt x="2392" y="0"/>
                    <a:pt x="2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1"/>
            <p:cNvSpPr/>
            <p:nvPr/>
          </p:nvSpPr>
          <p:spPr>
            <a:xfrm>
              <a:off x="7605087" y="1417431"/>
              <a:ext cx="219655" cy="11515"/>
            </a:xfrm>
            <a:custGeom>
              <a:rect b="b" l="l" r="r" t="t"/>
              <a:pathLst>
                <a:path extrusionOk="0" h="171" w="3262">
                  <a:moveTo>
                    <a:pt x="110" y="1"/>
                  </a:moveTo>
                  <a:cubicBezTo>
                    <a:pt x="1" y="1"/>
                    <a:pt x="1" y="171"/>
                    <a:pt x="110" y="171"/>
                  </a:cubicBezTo>
                  <a:lnTo>
                    <a:pt x="3151" y="171"/>
                  </a:lnTo>
                  <a:cubicBezTo>
                    <a:pt x="3262" y="171"/>
                    <a:pt x="3262" y="1"/>
                    <a:pt x="3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1"/>
            <p:cNvSpPr/>
            <p:nvPr/>
          </p:nvSpPr>
          <p:spPr>
            <a:xfrm>
              <a:off x="7599295" y="1470089"/>
              <a:ext cx="204975" cy="11515"/>
            </a:xfrm>
            <a:custGeom>
              <a:rect b="b" l="l" r="r" t="t"/>
              <a:pathLst>
                <a:path extrusionOk="0" h="171" w="3044">
                  <a:moveTo>
                    <a:pt x="109" y="1"/>
                  </a:moveTo>
                  <a:cubicBezTo>
                    <a:pt x="0" y="1"/>
                    <a:pt x="0" y="171"/>
                    <a:pt x="109" y="171"/>
                  </a:cubicBezTo>
                  <a:lnTo>
                    <a:pt x="2934" y="171"/>
                  </a:lnTo>
                  <a:cubicBezTo>
                    <a:pt x="3043" y="171"/>
                    <a:pt x="3043" y="1"/>
                    <a:pt x="29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 name="Google Shape;366;p11"/>
          <p:cNvSpPr/>
          <p:nvPr/>
        </p:nvSpPr>
        <p:spPr>
          <a:xfrm>
            <a:off x="7705247" y="387104"/>
            <a:ext cx="718943" cy="741302"/>
          </a:xfrm>
          <a:custGeom>
            <a:rect b="b" l="l" r="r" t="t"/>
            <a:pathLst>
              <a:path extrusionOk="0" h="9688" w="9371">
                <a:moveTo>
                  <a:pt x="0" y="0"/>
                </a:moveTo>
                <a:lnTo>
                  <a:pt x="0" y="9687"/>
                </a:lnTo>
                <a:lnTo>
                  <a:pt x="9370" y="9687"/>
                </a:lnTo>
                <a:lnTo>
                  <a:pt x="93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1"/>
          <p:cNvSpPr/>
          <p:nvPr/>
        </p:nvSpPr>
        <p:spPr>
          <a:xfrm>
            <a:off x="7759342" y="446164"/>
            <a:ext cx="610691" cy="623235"/>
          </a:xfrm>
          <a:custGeom>
            <a:rect b="b" l="l" r="r" t="t"/>
            <a:pathLst>
              <a:path extrusionOk="0" h="8145" w="7960">
                <a:moveTo>
                  <a:pt x="1" y="0"/>
                </a:moveTo>
                <a:lnTo>
                  <a:pt x="1" y="8145"/>
                </a:lnTo>
                <a:lnTo>
                  <a:pt x="7960" y="8145"/>
                </a:lnTo>
                <a:lnTo>
                  <a:pt x="79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1"/>
          <p:cNvSpPr/>
          <p:nvPr/>
        </p:nvSpPr>
        <p:spPr>
          <a:xfrm>
            <a:off x="8023522" y="609957"/>
            <a:ext cx="295142" cy="31372"/>
          </a:xfrm>
          <a:custGeom>
            <a:rect b="b" l="l" r="r" t="t"/>
            <a:pathLst>
              <a:path extrusionOk="0" h="410" w="3847">
                <a:moveTo>
                  <a:pt x="0" y="0"/>
                </a:moveTo>
                <a:lnTo>
                  <a:pt x="0" y="409"/>
                </a:lnTo>
                <a:lnTo>
                  <a:pt x="3846" y="409"/>
                </a:lnTo>
                <a:lnTo>
                  <a:pt x="38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1"/>
          <p:cNvSpPr/>
          <p:nvPr/>
        </p:nvSpPr>
        <p:spPr>
          <a:xfrm>
            <a:off x="8023522" y="682941"/>
            <a:ext cx="295142" cy="31449"/>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1"/>
          <p:cNvSpPr/>
          <p:nvPr/>
        </p:nvSpPr>
        <p:spPr>
          <a:xfrm>
            <a:off x="8023522" y="756155"/>
            <a:ext cx="295142" cy="31372"/>
          </a:xfrm>
          <a:custGeom>
            <a:rect b="b" l="l" r="r" t="t"/>
            <a:pathLst>
              <a:path extrusionOk="0" h="410" w="3847">
                <a:moveTo>
                  <a:pt x="0" y="0"/>
                </a:moveTo>
                <a:lnTo>
                  <a:pt x="0" y="410"/>
                </a:lnTo>
                <a:lnTo>
                  <a:pt x="3846" y="410"/>
                </a:lnTo>
                <a:lnTo>
                  <a:pt x="38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1"/>
          <p:cNvSpPr/>
          <p:nvPr/>
        </p:nvSpPr>
        <p:spPr>
          <a:xfrm>
            <a:off x="8023522" y="829138"/>
            <a:ext cx="295142" cy="31449"/>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1"/>
          <p:cNvSpPr/>
          <p:nvPr/>
        </p:nvSpPr>
        <p:spPr>
          <a:xfrm>
            <a:off x="8023522" y="902199"/>
            <a:ext cx="295142" cy="31449"/>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1"/>
          <p:cNvSpPr/>
          <p:nvPr/>
        </p:nvSpPr>
        <p:spPr>
          <a:xfrm>
            <a:off x="7810751" y="605138"/>
            <a:ext cx="170779" cy="328796"/>
          </a:xfrm>
          <a:custGeom>
            <a:rect b="b" l="l" r="r" t="t"/>
            <a:pathLst>
              <a:path extrusionOk="0" h="4297" w="2226">
                <a:moveTo>
                  <a:pt x="1" y="1"/>
                </a:moveTo>
                <a:lnTo>
                  <a:pt x="1" y="4296"/>
                </a:lnTo>
                <a:lnTo>
                  <a:pt x="2225" y="4296"/>
                </a:lnTo>
                <a:lnTo>
                  <a:pt x="2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74" name="Shape 3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75" name="Shape 375"/>
        <p:cNvGrpSpPr/>
        <p:nvPr/>
      </p:nvGrpSpPr>
      <p:grpSpPr>
        <a:xfrm>
          <a:off x="0" y="0"/>
          <a:ext cx="0" cy="0"/>
          <a:chOff x="0" y="0"/>
          <a:chExt cx="0" cy="0"/>
        </a:xfrm>
      </p:grpSpPr>
      <p:sp>
        <p:nvSpPr>
          <p:cNvPr id="376" name="Google Shape;376;p13"/>
          <p:cNvSpPr/>
          <p:nvPr/>
        </p:nvSpPr>
        <p:spPr>
          <a:xfrm>
            <a:off x="-45750" y="4286250"/>
            <a:ext cx="9235500" cy="86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3"/>
          <p:cNvSpPr/>
          <p:nvPr/>
        </p:nvSpPr>
        <p:spPr>
          <a:xfrm>
            <a:off x="12" y="4289225"/>
            <a:ext cx="9191681" cy="126673"/>
          </a:xfrm>
          <a:custGeom>
            <a:rect b="b" l="l" r="r" t="t"/>
            <a:pathLst>
              <a:path extrusionOk="0" h="2386" w="150197">
                <a:moveTo>
                  <a:pt x="0" y="0"/>
                </a:moveTo>
                <a:lnTo>
                  <a:pt x="0" y="2386"/>
                </a:lnTo>
                <a:lnTo>
                  <a:pt x="150197" y="2386"/>
                </a:lnTo>
                <a:lnTo>
                  <a:pt x="150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13"/>
          <p:cNvGrpSpPr/>
          <p:nvPr/>
        </p:nvGrpSpPr>
        <p:grpSpPr>
          <a:xfrm>
            <a:off x="1034723" y="1904019"/>
            <a:ext cx="603988" cy="831352"/>
            <a:chOff x="1187123" y="1370619"/>
            <a:chExt cx="603988" cy="831352"/>
          </a:xfrm>
        </p:grpSpPr>
        <p:sp>
          <p:nvSpPr>
            <p:cNvPr id="379" name="Google Shape;379;p13"/>
            <p:cNvSpPr/>
            <p:nvPr/>
          </p:nvSpPr>
          <p:spPr>
            <a:xfrm>
              <a:off x="1187123" y="1370619"/>
              <a:ext cx="603988" cy="831352"/>
            </a:xfrm>
            <a:custGeom>
              <a:rect b="b" l="l" r="r" t="t"/>
              <a:pathLst>
                <a:path extrusionOk="0" h="15697" w="11374">
                  <a:moveTo>
                    <a:pt x="0" y="0"/>
                  </a:moveTo>
                  <a:lnTo>
                    <a:pt x="0" y="15697"/>
                  </a:lnTo>
                  <a:lnTo>
                    <a:pt x="11373" y="15697"/>
                  </a:lnTo>
                  <a:lnTo>
                    <a:pt x="113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3"/>
            <p:cNvSpPr/>
            <p:nvPr/>
          </p:nvSpPr>
          <p:spPr>
            <a:xfrm>
              <a:off x="1224564" y="1411498"/>
              <a:ext cx="529060" cy="749578"/>
            </a:xfrm>
            <a:custGeom>
              <a:rect b="b" l="l" r="r" t="t"/>
              <a:pathLst>
                <a:path extrusionOk="0" h="14153" w="9963">
                  <a:moveTo>
                    <a:pt x="1" y="1"/>
                  </a:moveTo>
                  <a:lnTo>
                    <a:pt x="1" y="14153"/>
                  </a:lnTo>
                  <a:lnTo>
                    <a:pt x="9963" y="14153"/>
                  </a:lnTo>
                  <a:lnTo>
                    <a:pt x="99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3"/>
            <p:cNvSpPr/>
            <p:nvPr/>
          </p:nvSpPr>
          <p:spPr>
            <a:xfrm>
              <a:off x="1382350" y="1789099"/>
              <a:ext cx="213525" cy="21768"/>
            </a:xfrm>
            <a:custGeom>
              <a:rect b="b" l="l" r="r" t="t"/>
              <a:pathLst>
                <a:path extrusionOk="0" h="411" w="4021">
                  <a:moveTo>
                    <a:pt x="0" y="1"/>
                  </a:moveTo>
                  <a:lnTo>
                    <a:pt x="0" y="410"/>
                  </a:lnTo>
                  <a:lnTo>
                    <a:pt x="4021" y="410"/>
                  </a:lnTo>
                  <a:lnTo>
                    <a:pt x="40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3"/>
            <p:cNvSpPr/>
            <p:nvPr/>
          </p:nvSpPr>
          <p:spPr>
            <a:xfrm>
              <a:off x="1272044" y="1742554"/>
              <a:ext cx="434113" cy="21715"/>
            </a:xfrm>
            <a:custGeom>
              <a:rect b="b" l="l" r="r" t="t"/>
              <a:pathLst>
                <a:path extrusionOk="0" h="410" w="8175">
                  <a:moveTo>
                    <a:pt x="1" y="0"/>
                  </a:moveTo>
                  <a:lnTo>
                    <a:pt x="1" y="410"/>
                  </a:lnTo>
                  <a:lnTo>
                    <a:pt x="8175" y="410"/>
                  </a:lnTo>
                  <a:lnTo>
                    <a:pt x="81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3"/>
            <p:cNvSpPr/>
            <p:nvPr/>
          </p:nvSpPr>
          <p:spPr>
            <a:xfrm>
              <a:off x="1270025" y="1860214"/>
              <a:ext cx="204285" cy="21768"/>
            </a:xfrm>
            <a:custGeom>
              <a:rect b="b" l="l" r="r" t="t"/>
              <a:pathLst>
                <a:path extrusionOk="0" h="411" w="3847">
                  <a:moveTo>
                    <a:pt x="0" y="1"/>
                  </a:moveTo>
                  <a:lnTo>
                    <a:pt x="0" y="410"/>
                  </a:lnTo>
                  <a:lnTo>
                    <a:pt x="3847" y="410"/>
                  </a:lnTo>
                  <a:lnTo>
                    <a:pt x="38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3"/>
            <p:cNvSpPr/>
            <p:nvPr/>
          </p:nvSpPr>
          <p:spPr>
            <a:xfrm>
              <a:off x="1270025" y="1910889"/>
              <a:ext cx="204285" cy="21715"/>
            </a:xfrm>
            <a:custGeom>
              <a:rect b="b" l="l" r="r" t="t"/>
              <a:pathLst>
                <a:path extrusionOk="0" h="410" w="3847">
                  <a:moveTo>
                    <a:pt x="0" y="0"/>
                  </a:moveTo>
                  <a:lnTo>
                    <a:pt x="0" y="410"/>
                  </a:lnTo>
                  <a:lnTo>
                    <a:pt x="3847" y="410"/>
                  </a:lnTo>
                  <a:lnTo>
                    <a:pt x="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3"/>
            <p:cNvSpPr/>
            <p:nvPr/>
          </p:nvSpPr>
          <p:spPr>
            <a:xfrm>
              <a:off x="1270025" y="1961458"/>
              <a:ext cx="204285" cy="21715"/>
            </a:xfrm>
            <a:custGeom>
              <a:rect b="b" l="l" r="r" t="t"/>
              <a:pathLst>
                <a:path extrusionOk="0" h="410" w="3847">
                  <a:moveTo>
                    <a:pt x="0" y="0"/>
                  </a:moveTo>
                  <a:lnTo>
                    <a:pt x="0" y="409"/>
                  </a:lnTo>
                  <a:lnTo>
                    <a:pt x="3847" y="409"/>
                  </a:lnTo>
                  <a:lnTo>
                    <a:pt x="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3"/>
            <p:cNvSpPr/>
            <p:nvPr/>
          </p:nvSpPr>
          <p:spPr>
            <a:xfrm>
              <a:off x="1270025" y="2011974"/>
              <a:ext cx="204285" cy="21768"/>
            </a:xfrm>
            <a:custGeom>
              <a:rect b="b" l="l" r="r" t="t"/>
              <a:pathLst>
                <a:path extrusionOk="0" h="411" w="3847">
                  <a:moveTo>
                    <a:pt x="0" y="1"/>
                  </a:moveTo>
                  <a:lnTo>
                    <a:pt x="0" y="410"/>
                  </a:lnTo>
                  <a:lnTo>
                    <a:pt x="3847" y="410"/>
                  </a:lnTo>
                  <a:lnTo>
                    <a:pt x="38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3"/>
            <p:cNvSpPr/>
            <p:nvPr/>
          </p:nvSpPr>
          <p:spPr>
            <a:xfrm>
              <a:off x="1270025" y="2062650"/>
              <a:ext cx="204285" cy="21715"/>
            </a:xfrm>
            <a:custGeom>
              <a:rect b="b" l="l" r="r" t="t"/>
              <a:pathLst>
                <a:path extrusionOk="0" h="410" w="3847">
                  <a:moveTo>
                    <a:pt x="0" y="0"/>
                  </a:moveTo>
                  <a:lnTo>
                    <a:pt x="0" y="410"/>
                  </a:lnTo>
                  <a:lnTo>
                    <a:pt x="3847" y="410"/>
                  </a:lnTo>
                  <a:lnTo>
                    <a:pt x="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3"/>
            <p:cNvSpPr/>
            <p:nvPr/>
          </p:nvSpPr>
          <p:spPr>
            <a:xfrm>
              <a:off x="1503916" y="1860214"/>
              <a:ext cx="204285" cy="21768"/>
            </a:xfrm>
            <a:custGeom>
              <a:rect b="b" l="l" r="r" t="t"/>
              <a:pathLst>
                <a:path extrusionOk="0" h="411" w="3847">
                  <a:moveTo>
                    <a:pt x="1" y="1"/>
                  </a:moveTo>
                  <a:lnTo>
                    <a:pt x="1" y="410"/>
                  </a:lnTo>
                  <a:lnTo>
                    <a:pt x="3847" y="410"/>
                  </a:lnTo>
                  <a:lnTo>
                    <a:pt x="38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3"/>
            <p:cNvSpPr/>
            <p:nvPr/>
          </p:nvSpPr>
          <p:spPr>
            <a:xfrm>
              <a:off x="1503916" y="1910889"/>
              <a:ext cx="204285" cy="21715"/>
            </a:xfrm>
            <a:custGeom>
              <a:rect b="b" l="l" r="r" t="t"/>
              <a:pathLst>
                <a:path extrusionOk="0" h="410" w="3847">
                  <a:moveTo>
                    <a:pt x="1" y="0"/>
                  </a:moveTo>
                  <a:lnTo>
                    <a:pt x="1" y="410"/>
                  </a:lnTo>
                  <a:lnTo>
                    <a:pt x="3847" y="410"/>
                  </a:lnTo>
                  <a:lnTo>
                    <a:pt x="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3"/>
            <p:cNvSpPr/>
            <p:nvPr/>
          </p:nvSpPr>
          <p:spPr>
            <a:xfrm>
              <a:off x="1503916" y="1961458"/>
              <a:ext cx="204285" cy="21715"/>
            </a:xfrm>
            <a:custGeom>
              <a:rect b="b" l="l" r="r" t="t"/>
              <a:pathLst>
                <a:path extrusionOk="0" h="410" w="3847">
                  <a:moveTo>
                    <a:pt x="1" y="0"/>
                  </a:moveTo>
                  <a:lnTo>
                    <a:pt x="1" y="409"/>
                  </a:lnTo>
                  <a:lnTo>
                    <a:pt x="3847" y="409"/>
                  </a:lnTo>
                  <a:lnTo>
                    <a:pt x="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3"/>
            <p:cNvSpPr/>
            <p:nvPr/>
          </p:nvSpPr>
          <p:spPr>
            <a:xfrm>
              <a:off x="1503916" y="2011974"/>
              <a:ext cx="204285" cy="21768"/>
            </a:xfrm>
            <a:custGeom>
              <a:rect b="b" l="l" r="r" t="t"/>
              <a:pathLst>
                <a:path extrusionOk="0" h="411" w="3847">
                  <a:moveTo>
                    <a:pt x="1" y="1"/>
                  </a:moveTo>
                  <a:lnTo>
                    <a:pt x="1" y="410"/>
                  </a:lnTo>
                  <a:lnTo>
                    <a:pt x="3847" y="410"/>
                  </a:lnTo>
                  <a:lnTo>
                    <a:pt x="38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3"/>
            <p:cNvSpPr/>
            <p:nvPr/>
          </p:nvSpPr>
          <p:spPr>
            <a:xfrm>
              <a:off x="1503916" y="2062650"/>
              <a:ext cx="204285" cy="21715"/>
            </a:xfrm>
            <a:custGeom>
              <a:rect b="b" l="l" r="r" t="t"/>
              <a:pathLst>
                <a:path extrusionOk="0" h="410" w="3847">
                  <a:moveTo>
                    <a:pt x="1" y="0"/>
                  </a:moveTo>
                  <a:lnTo>
                    <a:pt x="1" y="410"/>
                  </a:lnTo>
                  <a:lnTo>
                    <a:pt x="3847" y="410"/>
                  </a:lnTo>
                  <a:lnTo>
                    <a:pt x="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3"/>
            <p:cNvSpPr/>
            <p:nvPr/>
          </p:nvSpPr>
          <p:spPr>
            <a:xfrm>
              <a:off x="1391538" y="1489126"/>
              <a:ext cx="195205" cy="198821"/>
            </a:xfrm>
            <a:custGeom>
              <a:rect b="b" l="l" r="r" t="t"/>
              <a:pathLst>
                <a:path extrusionOk="0" h="3754" w="3676">
                  <a:moveTo>
                    <a:pt x="0" y="1"/>
                  </a:moveTo>
                  <a:lnTo>
                    <a:pt x="0" y="3754"/>
                  </a:lnTo>
                  <a:lnTo>
                    <a:pt x="3675" y="3754"/>
                  </a:lnTo>
                  <a:lnTo>
                    <a:pt x="36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13"/>
          <p:cNvSpPr/>
          <p:nvPr/>
        </p:nvSpPr>
        <p:spPr>
          <a:xfrm>
            <a:off x="7214840" y="1490207"/>
            <a:ext cx="1304312" cy="2925641"/>
          </a:xfrm>
          <a:custGeom>
            <a:rect b="b" l="l" r="r" t="t"/>
            <a:pathLst>
              <a:path extrusionOk="0" h="55102" w="24561">
                <a:moveTo>
                  <a:pt x="0" y="1"/>
                </a:moveTo>
                <a:lnTo>
                  <a:pt x="0" y="55102"/>
                </a:lnTo>
                <a:lnTo>
                  <a:pt x="24561" y="55102"/>
                </a:lnTo>
                <a:lnTo>
                  <a:pt x="245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3"/>
          <p:cNvSpPr/>
          <p:nvPr/>
        </p:nvSpPr>
        <p:spPr>
          <a:xfrm>
            <a:off x="7299023" y="1594495"/>
            <a:ext cx="1136022" cy="2821415"/>
          </a:xfrm>
          <a:custGeom>
            <a:rect b="b" l="l" r="r" t="t"/>
            <a:pathLst>
              <a:path extrusionOk="0" h="53139" w="21392">
                <a:moveTo>
                  <a:pt x="0" y="0"/>
                </a:moveTo>
                <a:lnTo>
                  <a:pt x="0" y="53139"/>
                </a:lnTo>
                <a:lnTo>
                  <a:pt x="21392" y="53139"/>
                </a:lnTo>
                <a:lnTo>
                  <a:pt x="213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3"/>
          <p:cNvSpPr/>
          <p:nvPr/>
        </p:nvSpPr>
        <p:spPr>
          <a:xfrm>
            <a:off x="7580996" y="1594495"/>
            <a:ext cx="854778" cy="2809097"/>
          </a:xfrm>
          <a:custGeom>
            <a:rect b="b" l="l" r="r" t="t"/>
            <a:pathLst>
              <a:path extrusionOk="0" h="52907" w="16096">
                <a:moveTo>
                  <a:pt x="16096" y="0"/>
                </a:moveTo>
                <a:lnTo>
                  <a:pt x="1" y="3025"/>
                </a:lnTo>
                <a:lnTo>
                  <a:pt x="1" y="49432"/>
                </a:lnTo>
                <a:lnTo>
                  <a:pt x="16096" y="52907"/>
                </a:lnTo>
                <a:lnTo>
                  <a:pt x="16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3"/>
          <p:cNvSpPr/>
          <p:nvPr/>
        </p:nvSpPr>
        <p:spPr>
          <a:xfrm>
            <a:off x="196838" y="1417937"/>
            <a:ext cx="727957" cy="1004510"/>
          </a:xfrm>
          <a:custGeom>
            <a:rect b="b" l="l" r="r" t="t"/>
            <a:pathLst>
              <a:path extrusionOk="0" h="8331" w="6036">
                <a:moveTo>
                  <a:pt x="0" y="0"/>
                </a:moveTo>
                <a:lnTo>
                  <a:pt x="0" y="8330"/>
                </a:lnTo>
                <a:lnTo>
                  <a:pt x="6035" y="8330"/>
                </a:lnTo>
                <a:lnTo>
                  <a:pt x="60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3"/>
          <p:cNvSpPr/>
          <p:nvPr/>
        </p:nvSpPr>
        <p:spPr>
          <a:xfrm>
            <a:off x="241949" y="1467256"/>
            <a:ext cx="637746" cy="905759"/>
          </a:xfrm>
          <a:custGeom>
            <a:rect b="b" l="l" r="r" t="t"/>
            <a:pathLst>
              <a:path extrusionOk="0" h="7512" w="5288">
                <a:moveTo>
                  <a:pt x="0" y="1"/>
                </a:moveTo>
                <a:lnTo>
                  <a:pt x="0" y="7512"/>
                </a:lnTo>
                <a:lnTo>
                  <a:pt x="5287" y="7512"/>
                </a:lnTo>
                <a:lnTo>
                  <a:pt x="52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3"/>
          <p:cNvSpPr/>
          <p:nvPr/>
        </p:nvSpPr>
        <p:spPr>
          <a:xfrm>
            <a:off x="461474" y="1693112"/>
            <a:ext cx="198632" cy="23633"/>
          </a:xfrm>
          <a:custGeom>
            <a:rect b="b" l="l" r="r" t="t"/>
            <a:pathLst>
              <a:path extrusionOk="0" h="196" w="1647">
                <a:moveTo>
                  <a:pt x="1" y="0"/>
                </a:moveTo>
                <a:lnTo>
                  <a:pt x="1" y="196"/>
                </a:lnTo>
                <a:lnTo>
                  <a:pt x="1647" y="196"/>
                </a:lnTo>
                <a:lnTo>
                  <a:pt x="164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3"/>
          <p:cNvSpPr/>
          <p:nvPr/>
        </p:nvSpPr>
        <p:spPr>
          <a:xfrm>
            <a:off x="358828" y="1642346"/>
            <a:ext cx="404018" cy="23753"/>
          </a:xfrm>
          <a:custGeom>
            <a:rect b="b" l="l" r="r" t="t"/>
            <a:pathLst>
              <a:path extrusionOk="0" h="197" w="3350">
                <a:moveTo>
                  <a:pt x="0" y="1"/>
                </a:moveTo>
                <a:lnTo>
                  <a:pt x="0" y="196"/>
                </a:lnTo>
                <a:lnTo>
                  <a:pt x="3349" y="196"/>
                </a:lnTo>
                <a:lnTo>
                  <a:pt x="33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3"/>
          <p:cNvSpPr/>
          <p:nvPr/>
        </p:nvSpPr>
        <p:spPr>
          <a:xfrm>
            <a:off x="356898" y="1770286"/>
            <a:ext cx="190070" cy="23753"/>
          </a:xfrm>
          <a:custGeom>
            <a:rect b="b" l="l" r="r" t="t"/>
            <a:pathLst>
              <a:path extrusionOk="0" h="197" w="1576">
                <a:moveTo>
                  <a:pt x="1" y="1"/>
                </a:moveTo>
                <a:lnTo>
                  <a:pt x="1" y="196"/>
                </a:lnTo>
                <a:lnTo>
                  <a:pt x="1576" y="196"/>
                </a:lnTo>
                <a:lnTo>
                  <a:pt x="15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3"/>
          <p:cNvSpPr/>
          <p:nvPr/>
        </p:nvSpPr>
        <p:spPr>
          <a:xfrm>
            <a:off x="356898" y="1825273"/>
            <a:ext cx="190070" cy="23753"/>
          </a:xfrm>
          <a:custGeom>
            <a:rect b="b" l="l" r="r" t="t"/>
            <a:pathLst>
              <a:path extrusionOk="0" h="197" w="1576">
                <a:moveTo>
                  <a:pt x="1" y="1"/>
                </a:moveTo>
                <a:lnTo>
                  <a:pt x="1" y="196"/>
                </a:lnTo>
                <a:lnTo>
                  <a:pt x="1576" y="196"/>
                </a:lnTo>
                <a:lnTo>
                  <a:pt x="15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3"/>
          <p:cNvSpPr/>
          <p:nvPr/>
        </p:nvSpPr>
        <p:spPr>
          <a:xfrm>
            <a:off x="356898" y="1880260"/>
            <a:ext cx="190070" cy="23753"/>
          </a:xfrm>
          <a:custGeom>
            <a:rect b="b" l="l" r="r" t="t"/>
            <a:pathLst>
              <a:path extrusionOk="0" h="197" w="1576">
                <a:moveTo>
                  <a:pt x="1" y="1"/>
                </a:moveTo>
                <a:lnTo>
                  <a:pt x="1" y="196"/>
                </a:lnTo>
                <a:lnTo>
                  <a:pt x="1576" y="196"/>
                </a:lnTo>
                <a:lnTo>
                  <a:pt x="15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3"/>
          <p:cNvSpPr/>
          <p:nvPr/>
        </p:nvSpPr>
        <p:spPr>
          <a:xfrm>
            <a:off x="356898" y="1935367"/>
            <a:ext cx="190070" cy="23633"/>
          </a:xfrm>
          <a:custGeom>
            <a:rect b="b" l="l" r="r" t="t"/>
            <a:pathLst>
              <a:path extrusionOk="0" h="196" w="1576">
                <a:moveTo>
                  <a:pt x="1" y="0"/>
                </a:moveTo>
                <a:lnTo>
                  <a:pt x="1" y="196"/>
                </a:lnTo>
                <a:lnTo>
                  <a:pt x="1576" y="196"/>
                </a:lnTo>
                <a:lnTo>
                  <a:pt x="15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3"/>
          <p:cNvSpPr/>
          <p:nvPr/>
        </p:nvSpPr>
        <p:spPr>
          <a:xfrm>
            <a:off x="356898" y="1990354"/>
            <a:ext cx="190070" cy="23633"/>
          </a:xfrm>
          <a:custGeom>
            <a:rect b="b" l="l" r="r" t="t"/>
            <a:pathLst>
              <a:path extrusionOk="0" h="196" w="1576">
                <a:moveTo>
                  <a:pt x="1" y="0"/>
                </a:moveTo>
                <a:lnTo>
                  <a:pt x="1" y="196"/>
                </a:lnTo>
                <a:lnTo>
                  <a:pt x="1576" y="196"/>
                </a:lnTo>
                <a:lnTo>
                  <a:pt x="15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3"/>
          <p:cNvSpPr/>
          <p:nvPr/>
        </p:nvSpPr>
        <p:spPr>
          <a:xfrm>
            <a:off x="574614" y="1770286"/>
            <a:ext cx="190070" cy="23753"/>
          </a:xfrm>
          <a:custGeom>
            <a:rect b="b" l="l" r="r" t="t"/>
            <a:pathLst>
              <a:path extrusionOk="0" h="197" w="1576">
                <a:moveTo>
                  <a:pt x="0" y="1"/>
                </a:moveTo>
                <a:lnTo>
                  <a:pt x="0" y="196"/>
                </a:lnTo>
                <a:lnTo>
                  <a:pt x="1576" y="196"/>
                </a:lnTo>
                <a:lnTo>
                  <a:pt x="15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3"/>
          <p:cNvSpPr/>
          <p:nvPr/>
        </p:nvSpPr>
        <p:spPr>
          <a:xfrm>
            <a:off x="574614" y="1825273"/>
            <a:ext cx="190070" cy="23753"/>
          </a:xfrm>
          <a:custGeom>
            <a:rect b="b" l="l" r="r" t="t"/>
            <a:pathLst>
              <a:path extrusionOk="0" h="197" w="1576">
                <a:moveTo>
                  <a:pt x="0" y="1"/>
                </a:moveTo>
                <a:lnTo>
                  <a:pt x="0" y="196"/>
                </a:lnTo>
                <a:lnTo>
                  <a:pt x="1576" y="196"/>
                </a:lnTo>
                <a:lnTo>
                  <a:pt x="15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3"/>
          <p:cNvSpPr/>
          <p:nvPr/>
        </p:nvSpPr>
        <p:spPr>
          <a:xfrm>
            <a:off x="574614" y="1880260"/>
            <a:ext cx="190070" cy="23753"/>
          </a:xfrm>
          <a:custGeom>
            <a:rect b="b" l="l" r="r" t="t"/>
            <a:pathLst>
              <a:path extrusionOk="0" h="197" w="1576">
                <a:moveTo>
                  <a:pt x="0" y="1"/>
                </a:moveTo>
                <a:lnTo>
                  <a:pt x="0" y="196"/>
                </a:lnTo>
                <a:lnTo>
                  <a:pt x="1576" y="196"/>
                </a:lnTo>
                <a:lnTo>
                  <a:pt x="15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3"/>
          <p:cNvSpPr/>
          <p:nvPr/>
        </p:nvSpPr>
        <p:spPr>
          <a:xfrm>
            <a:off x="574614" y="1935367"/>
            <a:ext cx="190070" cy="23633"/>
          </a:xfrm>
          <a:custGeom>
            <a:rect b="b" l="l" r="r" t="t"/>
            <a:pathLst>
              <a:path extrusionOk="0" h="196" w="1576">
                <a:moveTo>
                  <a:pt x="0" y="0"/>
                </a:moveTo>
                <a:lnTo>
                  <a:pt x="0" y="196"/>
                </a:lnTo>
                <a:lnTo>
                  <a:pt x="1576" y="196"/>
                </a:lnTo>
                <a:lnTo>
                  <a:pt x="15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3"/>
          <p:cNvSpPr/>
          <p:nvPr/>
        </p:nvSpPr>
        <p:spPr>
          <a:xfrm>
            <a:off x="574614" y="1990354"/>
            <a:ext cx="190070" cy="23633"/>
          </a:xfrm>
          <a:custGeom>
            <a:rect b="b" l="l" r="r" t="t"/>
            <a:pathLst>
              <a:path extrusionOk="0" h="196" w="1576">
                <a:moveTo>
                  <a:pt x="0" y="0"/>
                </a:moveTo>
                <a:lnTo>
                  <a:pt x="0" y="196"/>
                </a:lnTo>
                <a:lnTo>
                  <a:pt x="1576" y="196"/>
                </a:lnTo>
                <a:lnTo>
                  <a:pt x="15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3"/>
          <p:cNvSpPr/>
          <p:nvPr/>
        </p:nvSpPr>
        <p:spPr>
          <a:xfrm>
            <a:off x="356898" y="2044255"/>
            <a:ext cx="190070" cy="23753"/>
          </a:xfrm>
          <a:custGeom>
            <a:rect b="b" l="l" r="r" t="t"/>
            <a:pathLst>
              <a:path extrusionOk="0" h="197" w="1576">
                <a:moveTo>
                  <a:pt x="1" y="1"/>
                </a:moveTo>
                <a:lnTo>
                  <a:pt x="1" y="196"/>
                </a:lnTo>
                <a:lnTo>
                  <a:pt x="1576" y="196"/>
                </a:lnTo>
                <a:lnTo>
                  <a:pt x="15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3"/>
          <p:cNvSpPr/>
          <p:nvPr/>
        </p:nvSpPr>
        <p:spPr>
          <a:xfrm>
            <a:off x="356898" y="2099363"/>
            <a:ext cx="190070" cy="23633"/>
          </a:xfrm>
          <a:custGeom>
            <a:rect b="b" l="l" r="r" t="t"/>
            <a:pathLst>
              <a:path extrusionOk="0" h="196" w="1576">
                <a:moveTo>
                  <a:pt x="1" y="0"/>
                </a:moveTo>
                <a:lnTo>
                  <a:pt x="1" y="196"/>
                </a:lnTo>
                <a:lnTo>
                  <a:pt x="1576" y="196"/>
                </a:lnTo>
                <a:lnTo>
                  <a:pt x="15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3"/>
          <p:cNvSpPr/>
          <p:nvPr/>
        </p:nvSpPr>
        <p:spPr>
          <a:xfrm>
            <a:off x="356898" y="2154349"/>
            <a:ext cx="190070" cy="23633"/>
          </a:xfrm>
          <a:custGeom>
            <a:rect b="b" l="l" r="r" t="t"/>
            <a:pathLst>
              <a:path extrusionOk="0" h="196" w="1576">
                <a:moveTo>
                  <a:pt x="1" y="0"/>
                </a:moveTo>
                <a:lnTo>
                  <a:pt x="1" y="196"/>
                </a:lnTo>
                <a:lnTo>
                  <a:pt x="1576" y="196"/>
                </a:lnTo>
                <a:lnTo>
                  <a:pt x="15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3"/>
          <p:cNvSpPr/>
          <p:nvPr/>
        </p:nvSpPr>
        <p:spPr>
          <a:xfrm>
            <a:off x="356898" y="2209336"/>
            <a:ext cx="190070" cy="23633"/>
          </a:xfrm>
          <a:custGeom>
            <a:rect b="b" l="l" r="r" t="t"/>
            <a:pathLst>
              <a:path extrusionOk="0" h="196" w="1576">
                <a:moveTo>
                  <a:pt x="1" y="0"/>
                </a:moveTo>
                <a:lnTo>
                  <a:pt x="1" y="196"/>
                </a:lnTo>
                <a:lnTo>
                  <a:pt x="1576" y="196"/>
                </a:lnTo>
                <a:lnTo>
                  <a:pt x="15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3"/>
          <p:cNvSpPr/>
          <p:nvPr/>
        </p:nvSpPr>
        <p:spPr>
          <a:xfrm>
            <a:off x="574614" y="2044255"/>
            <a:ext cx="190070" cy="23753"/>
          </a:xfrm>
          <a:custGeom>
            <a:rect b="b" l="l" r="r" t="t"/>
            <a:pathLst>
              <a:path extrusionOk="0" h="197" w="1576">
                <a:moveTo>
                  <a:pt x="0" y="1"/>
                </a:moveTo>
                <a:lnTo>
                  <a:pt x="0" y="196"/>
                </a:lnTo>
                <a:lnTo>
                  <a:pt x="1576" y="196"/>
                </a:lnTo>
                <a:lnTo>
                  <a:pt x="15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3"/>
          <p:cNvSpPr/>
          <p:nvPr/>
        </p:nvSpPr>
        <p:spPr>
          <a:xfrm>
            <a:off x="574614" y="2099363"/>
            <a:ext cx="190070" cy="23633"/>
          </a:xfrm>
          <a:custGeom>
            <a:rect b="b" l="l" r="r" t="t"/>
            <a:pathLst>
              <a:path extrusionOk="0" h="196" w="1576">
                <a:moveTo>
                  <a:pt x="0" y="0"/>
                </a:moveTo>
                <a:lnTo>
                  <a:pt x="0" y="196"/>
                </a:lnTo>
                <a:lnTo>
                  <a:pt x="1576" y="196"/>
                </a:lnTo>
                <a:lnTo>
                  <a:pt x="15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3"/>
          <p:cNvSpPr/>
          <p:nvPr/>
        </p:nvSpPr>
        <p:spPr>
          <a:xfrm>
            <a:off x="574614" y="2154349"/>
            <a:ext cx="190070" cy="23633"/>
          </a:xfrm>
          <a:custGeom>
            <a:rect b="b" l="l" r="r" t="t"/>
            <a:pathLst>
              <a:path extrusionOk="0" h="196" w="1576">
                <a:moveTo>
                  <a:pt x="0" y="0"/>
                </a:moveTo>
                <a:lnTo>
                  <a:pt x="0" y="196"/>
                </a:lnTo>
                <a:lnTo>
                  <a:pt x="1576" y="196"/>
                </a:lnTo>
                <a:lnTo>
                  <a:pt x="15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3"/>
          <p:cNvSpPr/>
          <p:nvPr/>
        </p:nvSpPr>
        <p:spPr>
          <a:xfrm>
            <a:off x="574614" y="2209336"/>
            <a:ext cx="190070" cy="23633"/>
          </a:xfrm>
          <a:custGeom>
            <a:rect b="b" l="l" r="r" t="t"/>
            <a:pathLst>
              <a:path extrusionOk="0" h="196" w="1576">
                <a:moveTo>
                  <a:pt x="0" y="0"/>
                </a:moveTo>
                <a:lnTo>
                  <a:pt x="0" y="196"/>
                </a:lnTo>
                <a:lnTo>
                  <a:pt x="1576" y="196"/>
                </a:lnTo>
                <a:lnTo>
                  <a:pt x="15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3"/>
          <p:cNvSpPr/>
          <p:nvPr/>
        </p:nvSpPr>
        <p:spPr>
          <a:xfrm>
            <a:off x="7683663" y="1267613"/>
            <a:ext cx="366849" cy="151055"/>
          </a:xfrm>
          <a:custGeom>
            <a:rect b="b" l="l" r="r" t="t"/>
            <a:pathLst>
              <a:path extrusionOk="0" h="2845" w="6908">
                <a:moveTo>
                  <a:pt x="0" y="1"/>
                </a:moveTo>
                <a:lnTo>
                  <a:pt x="0" y="2844"/>
                </a:lnTo>
                <a:lnTo>
                  <a:pt x="6908" y="2844"/>
                </a:lnTo>
                <a:lnTo>
                  <a:pt x="69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3"/>
          <p:cNvSpPr/>
          <p:nvPr/>
        </p:nvSpPr>
        <p:spPr>
          <a:xfrm>
            <a:off x="7705332" y="1291985"/>
            <a:ext cx="323516" cy="102208"/>
          </a:xfrm>
          <a:custGeom>
            <a:rect b="b" l="l" r="r" t="t"/>
            <a:pathLst>
              <a:path extrusionOk="0" h="1925" w="6092">
                <a:moveTo>
                  <a:pt x="0" y="1"/>
                </a:moveTo>
                <a:lnTo>
                  <a:pt x="0" y="1925"/>
                </a:lnTo>
                <a:lnTo>
                  <a:pt x="6092" y="1925"/>
                </a:lnTo>
                <a:lnTo>
                  <a:pt x="60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3"/>
          <p:cNvSpPr/>
          <p:nvPr/>
        </p:nvSpPr>
        <p:spPr>
          <a:xfrm>
            <a:off x="4833500" y="177253"/>
            <a:ext cx="2115497" cy="254172"/>
          </a:xfrm>
          <a:custGeom>
            <a:rect b="b" l="l" r="r" t="t"/>
            <a:pathLst>
              <a:path extrusionOk="0" h="3551" w="39838">
                <a:moveTo>
                  <a:pt x="5462" y="0"/>
                </a:moveTo>
                <a:cubicBezTo>
                  <a:pt x="3101" y="0"/>
                  <a:pt x="960" y="1391"/>
                  <a:pt x="1" y="3550"/>
                </a:cubicBezTo>
                <a:lnTo>
                  <a:pt x="39837" y="3550"/>
                </a:lnTo>
                <a:cubicBezTo>
                  <a:pt x="38878" y="1391"/>
                  <a:pt x="36738" y="0"/>
                  <a:pt x="343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3"/>
          <p:cNvSpPr/>
          <p:nvPr/>
        </p:nvSpPr>
        <p:spPr>
          <a:xfrm>
            <a:off x="5389646" y="-9530"/>
            <a:ext cx="53" cy="219730"/>
          </a:xfrm>
          <a:custGeom>
            <a:rect b="b" l="l" r="r" t="t"/>
            <a:pathLst>
              <a:path extrusionOk="0" fill="none" h="7000" w="1">
                <a:moveTo>
                  <a:pt x="1" y="7000"/>
                </a:moveTo>
                <a:lnTo>
                  <a:pt x="1" y="0"/>
                </a:lnTo>
              </a:path>
            </a:pathLst>
          </a:custGeom>
          <a:noFill/>
          <a:ln cap="flat" cmpd="sng" w="14100">
            <a:solidFill>
              <a:schemeClr val="accent1"/>
            </a:solidFill>
            <a:prstDash val="solid"/>
            <a:miter lim="14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3"/>
          <p:cNvSpPr/>
          <p:nvPr/>
        </p:nvSpPr>
        <p:spPr>
          <a:xfrm>
            <a:off x="6392922" y="-9530"/>
            <a:ext cx="53" cy="219730"/>
          </a:xfrm>
          <a:custGeom>
            <a:rect b="b" l="l" r="r" t="t"/>
            <a:pathLst>
              <a:path extrusionOk="0" fill="none" h="7000" w="1">
                <a:moveTo>
                  <a:pt x="1" y="7000"/>
                </a:moveTo>
                <a:lnTo>
                  <a:pt x="1" y="0"/>
                </a:lnTo>
              </a:path>
            </a:pathLst>
          </a:custGeom>
          <a:noFill/>
          <a:ln cap="flat" cmpd="sng" w="14100">
            <a:solidFill>
              <a:schemeClr val="accent1"/>
            </a:solidFill>
            <a:prstDash val="solid"/>
            <a:miter lim="14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3"/>
          <p:cNvSpPr/>
          <p:nvPr/>
        </p:nvSpPr>
        <p:spPr>
          <a:xfrm>
            <a:off x="413700" y="319350"/>
            <a:ext cx="8316600" cy="4504800"/>
          </a:xfrm>
          <a:prstGeom prst="rect">
            <a:avLst/>
          </a:prstGeom>
          <a:solidFill>
            <a:srgbClr val="FFFFFF">
              <a:alpha val="8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3"/>
          <p:cNvSpPr txBox="1"/>
          <p:nvPr>
            <p:ph idx="1" type="subTitle"/>
          </p:nvPr>
        </p:nvSpPr>
        <p:spPr>
          <a:xfrm>
            <a:off x="5183224" y="2261536"/>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6" name="Google Shape;426;p13"/>
          <p:cNvSpPr txBox="1"/>
          <p:nvPr>
            <p:ph idx="2" type="subTitle"/>
          </p:nvPr>
        </p:nvSpPr>
        <p:spPr>
          <a:xfrm>
            <a:off x="5183224" y="3940373"/>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7" name="Google Shape;427;p13"/>
          <p:cNvSpPr txBox="1"/>
          <p:nvPr>
            <p:ph idx="3" type="subTitle"/>
          </p:nvPr>
        </p:nvSpPr>
        <p:spPr>
          <a:xfrm>
            <a:off x="5183224" y="1882194"/>
            <a:ext cx="23055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accent4"/>
                </a:solidFill>
                <a:latin typeface="Encode Sans Semi Expanded ExtraBold"/>
                <a:ea typeface="Encode Sans Semi Expanded ExtraBold"/>
                <a:cs typeface="Encode Sans Semi Expanded ExtraBold"/>
                <a:sym typeface="Encode Sans Semi Expanded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8" name="Google Shape;428;p13"/>
          <p:cNvSpPr txBox="1"/>
          <p:nvPr>
            <p:ph idx="4" type="subTitle"/>
          </p:nvPr>
        </p:nvSpPr>
        <p:spPr>
          <a:xfrm>
            <a:off x="5183224" y="3561148"/>
            <a:ext cx="23055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accent4"/>
                </a:solidFill>
                <a:latin typeface="Encode Sans Semi Expanded ExtraBold"/>
                <a:ea typeface="Encode Sans Semi Expanded ExtraBold"/>
                <a:cs typeface="Encode Sans Semi Expanded ExtraBold"/>
                <a:sym typeface="Encode Sans Semi Expanded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9" name="Google Shape;429;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30" name="Google Shape;430;p13"/>
          <p:cNvSpPr txBox="1"/>
          <p:nvPr>
            <p:ph idx="5" type="subTitle"/>
          </p:nvPr>
        </p:nvSpPr>
        <p:spPr>
          <a:xfrm>
            <a:off x="1655276" y="2261536"/>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1" name="Google Shape;431;p13"/>
          <p:cNvSpPr txBox="1"/>
          <p:nvPr>
            <p:ph idx="6" type="subTitle"/>
          </p:nvPr>
        </p:nvSpPr>
        <p:spPr>
          <a:xfrm>
            <a:off x="1655276" y="3940373"/>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2" name="Google Shape;432;p13"/>
          <p:cNvSpPr txBox="1"/>
          <p:nvPr>
            <p:ph hasCustomPrompt="1" idx="7" type="title"/>
          </p:nvPr>
        </p:nvSpPr>
        <p:spPr>
          <a:xfrm>
            <a:off x="2440676" y="1358407"/>
            <a:ext cx="734700" cy="4476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3" name="Google Shape;433;p13"/>
          <p:cNvSpPr txBox="1"/>
          <p:nvPr>
            <p:ph hasCustomPrompt="1" idx="8" type="title"/>
          </p:nvPr>
        </p:nvSpPr>
        <p:spPr>
          <a:xfrm>
            <a:off x="2440676" y="3037252"/>
            <a:ext cx="734700" cy="4476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4" name="Google Shape;434;p13"/>
          <p:cNvSpPr txBox="1"/>
          <p:nvPr>
            <p:ph hasCustomPrompt="1" idx="9" type="title"/>
          </p:nvPr>
        </p:nvSpPr>
        <p:spPr>
          <a:xfrm>
            <a:off x="5968624" y="1358407"/>
            <a:ext cx="734700" cy="4476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5" name="Google Shape;435;p13"/>
          <p:cNvSpPr txBox="1"/>
          <p:nvPr>
            <p:ph hasCustomPrompt="1" idx="13" type="title"/>
          </p:nvPr>
        </p:nvSpPr>
        <p:spPr>
          <a:xfrm>
            <a:off x="5968624" y="3037252"/>
            <a:ext cx="734700" cy="4476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6" name="Google Shape;436;p13"/>
          <p:cNvSpPr txBox="1"/>
          <p:nvPr>
            <p:ph idx="14" type="subTitle"/>
          </p:nvPr>
        </p:nvSpPr>
        <p:spPr>
          <a:xfrm>
            <a:off x="1655276" y="1882194"/>
            <a:ext cx="23055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accent4"/>
                </a:solidFill>
                <a:latin typeface="Encode Sans Semi Expanded ExtraBold"/>
                <a:ea typeface="Encode Sans Semi Expanded ExtraBold"/>
                <a:cs typeface="Encode Sans Semi Expanded ExtraBold"/>
                <a:sym typeface="Encode Sans Semi Expanded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7" name="Google Shape;437;p13"/>
          <p:cNvSpPr txBox="1"/>
          <p:nvPr>
            <p:ph idx="15" type="subTitle"/>
          </p:nvPr>
        </p:nvSpPr>
        <p:spPr>
          <a:xfrm>
            <a:off x="1655276" y="3561148"/>
            <a:ext cx="23055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accent4"/>
                </a:solidFill>
                <a:latin typeface="Encode Sans Semi Expanded ExtraBold"/>
                <a:ea typeface="Encode Sans Semi Expanded ExtraBold"/>
                <a:cs typeface="Encode Sans Semi Expanded ExtraBold"/>
                <a:sym typeface="Encode Sans Semi Expanded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438" name="Shape 438"/>
        <p:cNvGrpSpPr/>
        <p:nvPr/>
      </p:nvGrpSpPr>
      <p:grpSpPr>
        <a:xfrm>
          <a:off x="0" y="0"/>
          <a:ext cx="0" cy="0"/>
          <a:chOff x="0" y="0"/>
          <a:chExt cx="0" cy="0"/>
        </a:xfrm>
      </p:grpSpPr>
      <p:sp>
        <p:nvSpPr>
          <p:cNvPr id="439" name="Google Shape;439;p14"/>
          <p:cNvSpPr/>
          <p:nvPr/>
        </p:nvSpPr>
        <p:spPr>
          <a:xfrm>
            <a:off x="-45750" y="4286250"/>
            <a:ext cx="9235500" cy="86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4"/>
          <p:cNvSpPr/>
          <p:nvPr/>
        </p:nvSpPr>
        <p:spPr>
          <a:xfrm>
            <a:off x="12" y="4289225"/>
            <a:ext cx="9191681" cy="126673"/>
          </a:xfrm>
          <a:custGeom>
            <a:rect b="b" l="l" r="r" t="t"/>
            <a:pathLst>
              <a:path extrusionOk="0" h="2386" w="150197">
                <a:moveTo>
                  <a:pt x="0" y="0"/>
                </a:moveTo>
                <a:lnTo>
                  <a:pt x="0" y="2386"/>
                </a:lnTo>
                <a:lnTo>
                  <a:pt x="150197" y="2386"/>
                </a:lnTo>
                <a:lnTo>
                  <a:pt x="150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14"/>
          <p:cNvGrpSpPr/>
          <p:nvPr/>
        </p:nvGrpSpPr>
        <p:grpSpPr>
          <a:xfrm>
            <a:off x="7291300" y="672138"/>
            <a:ext cx="765914" cy="765914"/>
            <a:chOff x="7841675" y="577013"/>
            <a:chExt cx="765914" cy="765914"/>
          </a:xfrm>
        </p:grpSpPr>
        <p:sp>
          <p:nvSpPr>
            <p:cNvPr id="442" name="Google Shape;442;p14"/>
            <p:cNvSpPr/>
            <p:nvPr/>
          </p:nvSpPr>
          <p:spPr>
            <a:xfrm>
              <a:off x="7841675" y="577013"/>
              <a:ext cx="765914" cy="765914"/>
            </a:xfrm>
            <a:custGeom>
              <a:rect b="b" l="l" r="r" t="t"/>
              <a:pathLst>
                <a:path extrusionOk="0" h="13649" w="13649">
                  <a:moveTo>
                    <a:pt x="6825" y="0"/>
                  </a:moveTo>
                  <a:cubicBezTo>
                    <a:pt x="5016" y="0"/>
                    <a:pt x="3280" y="720"/>
                    <a:pt x="2000" y="1999"/>
                  </a:cubicBezTo>
                  <a:cubicBezTo>
                    <a:pt x="721" y="3279"/>
                    <a:pt x="1" y="5014"/>
                    <a:pt x="1" y="6824"/>
                  </a:cubicBezTo>
                  <a:cubicBezTo>
                    <a:pt x="1" y="8634"/>
                    <a:pt x="721" y="10370"/>
                    <a:pt x="2000" y="11650"/>
                  </a:cubicBezTo>
                  <a:cubicBezTo>
                    <a:pt x="3280" y="12929"/>
                    <a:pt x="5016" y="13648"/>
                    <a:pt x="6825" y="13648"/>
                  </a:cubicBezTo>
                  <a:cubicBezTo>
                    <a:pt x="8635" y="13648"/>
                    <a:pt x="10371" y="12929"/>
                    <a:pt x="11650" y="11650"/>
                  </a:cubicBezTo>
                  <a:cubicBezTo>
                    <a:pt x="12931" y="10370"/>
                    <a:pt x="13649" y="8634"/>
                    <a:pt x="13649" y="6824"/>
                  </a:cubicBezTo>
                  <a:cubicBezTo>
                    <a:pt x="13649" y="5014"/>
                    <a:pt x="12931" y="3279"/>
                    <a:pt x="11650" y="1999"/>
                  </a:cubicBezTo>
                  <a:cubicBezTo>
                    <a:pt x="10371" y="720"/>
                    <a:pt x="8635" y="0"/>
                    <a:pt x="68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4"/>
            <p:cNvSpPr/>
            <p:nvPr/>
          </p:nvSpPr>
          <p:spPr>
            <a:xfrm>
              <a:off x="7904801" y="640027"/>
              <a:ext cx="639767" cy="639879"/>
            </a:xfrm>
            <a:custGeom>
              <a:rect b="b" l="l" r="r" t="t"/>
              <a:pathLst>
                <a:path extrusionOk="0" h="11403" w="11401">
                  <a:moveTo>
                    <a:pt x="5700" y="1"/>
                  </a:moveTo>
                  <a:cubicBezTo>
                    <a:pt x="2552" y="1"/>
                    <a:pt x="1" y="2554"/>
                    <a:pt x="1" y="5701"/>
                  </a:cubicBezTo>
                  <a:cubicBezTo>
                    <a:pt x="1" y="8849"/>
                    <a:pt x="2552" y="11402"/>
                    <a:pt x="5700" y="11402"/>
                  </a:cubicBezTo>
                  <a:cubicBezTo>
                    <a:pt x="8848" y="11402"/>
                    <a:pt x="11401" y="8849"/>
                    <a:pt x="11401" y="5701"/>
                  </a:cubicBezTo>
                  <a:cubicBezTo>
                    <a:pt x="11401" y="2554"/>
                    <a:pt x="8848" y="1"/>
                    <a:pt x="57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4"/>
            <p:cNvSpPr/>
            <p:nvPr/>
          </p:nvSpPr>
          <p:spPr>
            <a:xfrm>
              <a:off x="8210614" y="728516"/>
              <a:ext cx="220981" cy="261440"/>
            </a:xfrm>
            <a:custGeom>
              <a:rect b="b" l="l" r="r" t="t"/>
              <a:pathLst>
                <a:path extrusionOk="0" h="4659" w="3938">
                  <a:moveTo>
                    <a:pt x="267" y="0"/>
                  </a:moveTo>
                  <a:cubicBezTo>
                    <a:pt x="134" y="0"/>
                    <a:pt x="2" y="85"/>
                    <a:pt x="2" y="256"/>
                  </a:cubicBezTo>
                  <a:lnTo>
                    <a:pt x="2" y="4395"/>
                  </a:lnTo>
                  <a:cubicBezTo>
                    <a:pt x="1" y="4462"/>
                    <a:pt x="26" y="4525"/>
                    <a:pt x="73" y="4574"/>
                  </a:cubicBezTo>
                  <a:cubicBezTo>
                    <a:pt x="76" y="4576"/>
                    <a:pt x="80" y="4579"/>
                    <a:pt x="83" y="4582"/>
                  </a:cubicBezTo>
                  <a:cubicBezTo>
                    <a:pt x="86" y="4586"/>
                    <a:pt x="86" y="4586"/>
                    <a:pt x="87" y="4588"/>
                  </a:cubicBezTo>
                  <a:cubicBezTo>
                    <a:pt x="133" y="4632"/>
                    <a:pt x="194" y="4659"/>
                    <a:pt x="257" y="4659"/>
                  </a:cubicBezTo>
                  <a:cubicBezTo>
                    <a:pt x="261" y="4659"/>
                    <a:pt x="264" y="4659"/>
                    <a:pt x="267" y="4659"/>
                  </a:cubicBezTo>
                  <a:lnTo>
                    <a:pt x="3596" y="4659"/>
                  </a:lnTo>
                  <a:cubicBezTo>
                    <a:pt x="3937" y="4659"/>
                    <a:pt x="3937" y="4130"/>
                    <a:pt x="3597" y="4130"/>
                  </a:cubicBezTo>
                  <a:lnTo>
                    <a:pt x="532" y="4130"/>
                  </a:lnTo>
                  <a:lnTo>
                    <a:pt x="532" y="256"/>
                  </a:lnTo>
                  <a:cubicBezTo>
                    <a:pt x="532" y="85"/>
                    <a:pt x="399" y="0"/>
                    <a:pt x="2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14"/>
          <p:cNvGrpSpPr/>
          <p:nvPr/>
        </p:nvGrpSpPr>
        <p:grpSpPr>
          <a:xfrm>
            <a:off x="-114412" y="1376895"/>
            <a:ext cx="936300" cy="3149730"/>
            <a:chOff x="-112" y="1376895"/>
            <a:chExt cx="936300" cy="3149730"/>
          </a:xfrm>
        </p:grpSpPr>
        <p:sp>
          <p:nvSpPr>
            <p:cNvPr id="446" name="Google Shape;446;p14"/>
            <p:cNvSpPr/>
            <p:nvPr/>
          </p:nvSpPr>
          <p:spPr>
            <a:xfrm>
              <a:off x="-112" y="1762125"/>
              <a:ext cx="936300" cy="2764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4"/>
            <p:cNvSpPr/>
            <p:nvPr/>
          </p:nvSpPr>
          <p:spPr>
            <a:xfrm>
              <a:off x="165588" y="1376895"/>
              <a:ext cx="656004" cy="426471"/>
            </a:xfrm>
            <a:custGeom>
              <a:rect b="b" l="l" r="r" t="t"/>
              <a:pathLst>
                <a:path extrusionOk="0" h="9355" w="14390">
                  <a:moveTo>
                    <a:pt x="3478" y="1"/>
                  </a:moveTo>
                  <a:cubicBezTo>
                    <a:pt x="3157" y="1"/>
                    <a:pt x="2884" y="3"/>
                    <a:pt x="2672" y="8"/>
                  </a:cubicBezTo>
                  <a:cubicBezTo>
                    <a:pt x="689" y="50"/>
                    <a:pt x="87" y="94"/>
                    <a:pt x="87" y="697"/>
                  </a:cubicBezTo>
                  <a:cubicBezTo>
                    <a:pt x="87" y="1301"/>
                    <a:pt x="0" y="7546"/>
                    <a:pt x="87" y="9010"/>
                  </a:cubicBezTo>
                  <a:lnTo>
                    <a:pt x="14303" y="9355"/>
                  </a:lnTo>
                  <a:cubicBezTo>
                    <a:pt x="14303" y="9355"/>
                    <a:pt x="14389" y="4789"/>
                    <a:pt x="14389" y="2635"/>
                  </a:cubicBezTo>
                  <a:cubicBezTo>
                    <a:pt x="14389" y="482"/>
                    <a:pt x="14044" y="309"/>
                    <a:pt x="13053" y="223"/>
                  </a:cubicBezTo>
                  <a:cubicBezTo>
                    <a:pt x="12167" y="147"/>
                    <a:pt x="6163" y="1"/>
                    <a:pt x="3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4"/>
            <p:cNvSpPr/>
            <p:nvPr/>
          </p:nvSpPr>
          <p:spPr>
            <a:xfrm>
              <a:off x="77392" y="3528050"/>
              <a:ext cx="813208" cy="28250"/>
            </a:xfrm>
            <a:custGeom>
              <a:rect b="b" l="l" r="r" t="t"/>
              <a:pathLst>
                <a:path extrusionOk="0" h="620" w="34029">
                  <a:moveTo>
                    <a:pt x="33879" y="0"/>
                  </a:moveTo>
                  <a:cubicBezTo>
                    <a:pt x="33879" y="0"/>
                    <a:pt x="33879" y="0"/>
                    <a:pt x="33878" y="0"/>
                  </a:cubicBezTo>
                  <a:lnTo>
                    <a:pt x="32971" y="10"/>
                  </a:lnTo>
                  <a:lnTo>
                    <a:pt x="30525" y="38"/>
                  </a:lnTo>
                  <a:lnTo>
                    <a:pt x="26883" y="80"/>
                  </a:lnTo>
                  <a:lnTo>
                    <a:pt x="22470" y="131"/>
                  </a:lnTo>
                  <a:lnTo>
                    <a:pt x="17605" y="186"/>
                  </a:lnTo>
                  <a:lnTo>
                    <a:pt x="12726" y="241"/>
                  </a:lnTo>
                  <a:lnTo>
                    <a:pt x="8146" y="295"/>
                  </a:lnTo>
                  <a:lnTo>
                    <a:pt x="4303" y="339"/>
                  </a:lnTo>
                  <a:lnTo>
                    <a:pt x="1519" y="370"/>
                  </a:lnTo>
                  <a:cubicBezTo>
                    <a:pt x="1083" y="376"/>
                    <a:pt x="645" y="373"/>
                    <a:pt x="208" y="386"/>
                  </a:cubicBezTo>
                  <a:lnTo>
                    <a:pt x="152" y="386"/>
                  </a:lnTo>
                  <a:cubicBezTo>
                    <a:pt x="2" y="387"/>
                    <a:pt x="0" y="619"/>
                    <a:pt x="150" y="619"/>
                  </a:cubicBezTo>
                  <a:cubicBezTo>
                    <a:pt x="151" y="619"/>
                    <a:pt x="151" y="619"/>
                    <a:pt x="152" y="619"/>
                  </a:cubicBezTo>
                  <a:lnTo>
                    <a:pt x="152" y="618"/>
                  </a:lnTo>
                  <a:lnTo>
                    <a:pt x="1058" y="608"/>
                  </a:lnTo>
                  <a:lnTo>
                    <a:pt x="3505" y="580"/>
                  </a:lnTo>
                  <a:lnTo>
                    <a:pt x="7146" y="538"/>
                  </a:lnTo>
                  <a:lnTo>
                    <a:pt x="11559" y="488"/>
                  </a:lnTo>
                  <a:lnTo>
                    <a:pt x="16425" y="432"/>
                  </a:lnTo>
                  <a:lnTo>
                    <a:pt x="21302" y="377"/>
                  </a:lnTo>
                  <a:lnTo>
                    <a:pt x="25882" y="325"/>
                  </a:lnTo>
                  <a:lnTo>
                    <a:pt x="29727" y="281"/>
                  </a:lnTo>
                  <a:lnTo>
                    <a:pt x="32511" y="250"/>
                  </a:lnTo>
                  <a:cubicBezTo>
                    <a:pt x="32946" y="244"/>
                    <a:pt x="33384" y="247"/>
                    <a:pt x="33821" y="234"/>
                  </a:cubicBezTo>
                  <a:lnTo>
                    <a:pt x="33878" y="234"/>
                  </a:lnTo>
                  <a:cubicBezTo>
                    <a:pt x="34028" y="233"/>
                    <a:pt x="34028" y="0"/>
                    <a:pt x="338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4"/>
            <p:cNvSpPr/>
            <p:nvPr/>
          </p:nvSpPr>
          <p:spPr>
            <a:xfrm>
              <a:off x="42875" y="2601200"/>
              <a:ext cx="813146" cy="26395"/>
            </a:xfrm>
            <a:custGeom>
              <a:rect b="b" l="l" r="r" t="t"/>
              <a:pathLst>
                <a:path extrusionOk="0" h="579" w="16241">
                  <a:moveTo>
                    <a:pt x="16093" y="0"/>
                  </a:moveTo>
                  <a:cubicBezTo>
                    <a:pt x="16092" y="0"/>
                    <a:pt x="16091" y="0"/>
                    <a:pt x="16091" y="0"/>
                  </a:cubicBezTo>
                  <a:lnTo>
                    <a:pt x="15661" y="10"/>
                  </a:lnTo>
                  <a:lnTo>
                    <a:pt x="14505" y="34"/>
                  </a:lnTo>
                  <a:lnTo>
                    <a:pt x="12784" y="73"/>
                  </a:lnTo>
                  <a:lnTo>
                    <a:pt x="10699" y="117"/>
                  </a:lnTo>
                  <a:lnTo>
                    <a:pt x="8400" y="168"/>
                  </a:lnTo>
                  <a:lnTo>
                    <a:pt x="6095" y="217"/>
                  </a:lnTo>
                  <a:lnTo>
                    <a:pt x="3930" y="264"/>
                  </a:lnTo>
                  <a:lnTo>
                    <a:pt x="2114" y="302"/>
                  </a:lnTo>
                  <a:lnTo>
                    <a:pt x="798" y="330"/>
                  </a:lnTo>
                  <a:cubicBezTo>
                    <a:pt x="592" y="336"/>
                    <a:pt x="386" y="336"/>
                    <a:pt x="179" y="345"/>
                  </a:cubicBezTo>
                  <a:lnTo>
                    <a:pt x="152" y="345"/>
                  </a:lnTo>
                  <a:cubicBezTo>
                    <a:pt x="3" y="347"/>
                    <a:pt x="0" y="578"/>
                    <a:pt x="149" y="578"/>
                  </a:cubicBezTo>
                  <a:cubicBezTo>
                    <a:pt x="150" y="578"/>
                    <a:pt x="151" y="578"/>
                    <a:pt x="152" y="578"/>
                  </a:cubicBezTo>
                  <a:lnTo>
                    <a:pt x="580" y="568"/>
                  </a:lnTo>
                  <a:lnTo>
                    <a:pt x="1736" y="543"/>
                  </a:lnTo>
                  <a:lnTo>
                    <a:pt x="3457" y="506"/>
                  </a:lnTo>
                  <a:lnTo>
                    <a:pt x="5542" y="461"/>
                  </a:lnTo>
                  <a:lnTo>
                    <a:pt x="7841" y="411"/>
                  </a:lnTo>
                  <a:lnTo>
                    <a:pt x="10146" y="362"/>
                  </a:lnTo>
                  <a:lnTo>
                    <a:pt x="12311" y="315"/>
                  </a:lnTo>
                  <a:lnTo>
                    <a:pt x="14129" y="275"/>
                  </a:lnTo>
                  <a:lnTo>
                    <a:pt x="15443" y="247"/>
                  </a:lnTo>
                  <a:cubicBezTo>
                    <a:pt x="15650" y="243"/>
                    <a:pt x="15857" y="241"/>
                    <a:pt x="16064" y="234"/>
                  </a:cubicBezTo>
                  <a:lnTo>
                    <a:pt x="16091" y="234"/>
                  </a:lnTo>
                  <a:cubicBezTo>
                    <a:pt x="16240" y="231"/>
                    <a:pt x="16241" y="0"/>
                    <a:pt x="160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4"/>
            <p:cNvSpPr/>
            <p:nvPr/>
          </p:nvSpPr>
          <p:spPr>
            <a:xfrm>
              <a:off x="336718" y="1937235"/>
              <a:ext cx="225385" cy="54249"/>
            </a:xfrm>
            <a:custGeom>
              <a:rect b="b" l="l" r="r" t="t"/>
              <a:pathLst>
                <a:path extrusionOk="0" h="1190" w="4944">
                  <a:moveTo>
                    <a:pt x="1263" y="1"/>
                  </a:moveTo>
                  <a:cubicBezTo>
                    <a:pt x="333" y="1"/>
                    <a:pt x="0" y="149"/>
                    <a:pt x="37" y="633"/>
                  </a:cubicBezTo>
                  <a:cubicBezTo>
                    <a:pt x="74" y="1116"/>
                    <a:pt x="445" y="1189"/>
                    <a:pt x="1411" y="1189"/>
                  </a:cubicBezTo>
                  <a:cubicBezTo>
                    <a:pt x="2378" y="1189"/>
                    <a:pt x="3531" y="1152"/>
                    <a:pt x="4087" y="1152"/>
                  </a:cubicBezTo>
                  <a:cubicBezTo>
                    <a:pt x="4644" y="1152"/>
                    <a:pt x="4943" y="855"/>
                    <a:pt x="4905" y="557"/>
                  </a:cubicBezTo>
                  <a:cubicBezTo>
                    <a:pt x="4868" y="260"/>
                    <a:pt x="4793" y="38"/>
                    <a:pt x="4012" y="38"/>
                  </a:cubicBezTo>
                  <a:cubicBezTo>
                    <a:pt x="3233" y="38"/>
                    <a:pt x="2118" y="1"/>
                    <a:pt x="1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4"/>
            <p:cNvSpPr/>
            <p:nvPr/>
          </p:nvSpPr>
          <p:spPr>
            <a:xfrm>
              <a:off x="339635" y="2888608"/>
              <a:ext cx="225339" cy="54295"/>
            </a:xfrm>
            <a:custGeom>
              <a:rect b="b" l="l" r="r" t="t"/>
              <a:pathLst>
                <a:path extrusionOk="0" h="1191" w="4943">
                  <a:moveTo>
                    <a:pt x="1264" y="1"/>
                  </a:moveTo>
                  <a:cubicBezTo>
                    <a:pt x="335" y="1"/>
                    <a:pt x="0" y="150"/>
                    <a:pt x="37" y="633"/>
                  </a:cubicBezTo>
                  <a:cubicBezTo>
                    <a:pt x="74" y="1117"/>
                    <a:pt x="446" y="1191"/>
                    <a:pt x="1413" y="1191"/>
                  </a:cubicBezTo>
                  <a:cubicBezTo>
                    <a:pt x="2379" y="1191"/>
                    <a:pt x="3530" y="1154"/>
                    <a:pt x="4089" y="1154"/>
                  </a:cubicBezTo>
                  <a:cubicBezTo>
                    <a:pt x="4645" y="1154"/>
                    <a:pt x="4943" y="855"/>
                    <a:pt x="4906" y="559"/>
                  </a:cubicBezTo>
                  <a:cubicBezTo>
                    <a:pt x="4869" y="262"/>
                    <a:pt x="4794" y="39"/>
                    <a:pt x="4014" y="39"/>
                  </a:cubicBezTo>
                  <a:cubicBezTo>
                    <a:pt x="3233" y="39"/>
                    <a:pt x="2119" y="1"/>
                    <a:pt x="1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4"/>
            <p:cNvSpPr/>
            <p:nvPr/>
          </p:nvSpPr>
          <p:spPr>
            <a:xfrm>
              <a:off x="336718" y="3728068"/>
              <a:ext cx="225385" cy="54295"/>
            </a:xfrm>
            <a:custGeom>
              <a:rect b="b" l="l" r="r" t="t"/>
              <a:pathLst>
                <a:path extrusionOk="0" h="1191" w="4944">
                  <a:moveTo>
                    <a:pt x="1263" y="1"/>
                  </a:moveTo>
                  <a:cubicBezTo>
                    <a:pt x="333" y="1"/>
                    <a:pt x="0" y="150"/>
                    <a:pt x="37" y="633"/>
                  </a:cubicBezTo>
                  <a:cubicBezTo>
                    <a:pt x="74" y="1116"/>
                    <a:pt x="445" y="1191"/>
                    <a:pt x="1411" y="1191"/>
                  </a:cubicBezTo>
                  <a:cubicBezTo>
                    <a:pt x="2378" y="1191"/>
                    <a:pt x="3531" y="1153"/>
                    <a:pt x="4087" y="1153"/>
                  </a:cubicBezTo>
                  <a:cubicBezTo>
                    <a:pt x="4644" y="1153"/>
                    <a:pt x="4943" y="855"/>
                    <a:pt x="4905" y="559"/>
                  </a:cubicBezTo>
                  <a:cubicBezTo>
                    <a:pt x="4868" y="262"/>
                    <a:pt x="4793" y="38"/>
                    <a:pt x="4012" y="38"/>
                  </a:cubicBezTo>
                  <a:cubicBezTo>
                    <a:pt x="3233" y="38"/>
                    <a:pt x="2118" y="1"/>
                    <a:pt x="1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4"/>
            <p:cNvSpPr/>
            <p:nvPr/>
          </p:nvSpPr>
          <p:spPr>
            <a:xfrm>
              <a:off x="172472" y="1489720"/>
              <a:ext cx="640185" cy="23113"/>
            </a:xfrm>
            <a:custGeom>
              <a:rect b="b" l="l" r="r" t="t"/>
              <a:pathLst>
                <a:path extrusionOk="0" h="507" w="14043">
                  <a:moveTo>
                    <a:pt x="151" y="0"/>
                  </a:moveTo>
                  <a:cubicBezTo>
                    <a:pt x="1" y="0"/>
                    <a:pt x="1" y="233"/>
                    <a:pt x="151" y="234"/>
                  </a:cubicBezTo>
                  <a:cubicBezTo>
                    <a:pt x="597" y="235"/>
                    <a:pt x="1038" y="295"/>
                    <a:pt x="1478" y="363"/>
                  </a:cubicBezTo>
                  <a:cubicBezTo>
                    <a:pt x="1694" y="396"/>
                    <a:pt x="1911" y="438"/>
                    <a:pt x="2129" y="456"/>
                  </a:cubicBezTo>
                  <a:cubicBezTo>
                    <a:pt x="2355" y="475"/>
                    <a:pt x="2583" y="486"/>
                    <a:pt x="2812" y="493"/>
                  </a:cubicBezTo>
                  <a:cubicBezTo>
                    <a:pt x="3113" y="503"/>
                    <a:pt x="3415" y="506"/>
                    <a:pt x="3717" y="506"/>
                  </a:cubicBezTo>
                  <a:cubicBezTo>
                    <a:pt x="4328" y="506"/>
                    <a:pt x="4939" y="491"/>
                    <a:pt x="5548" y="479"/>
                  </a:cubicBezTo>
                  <a:cubicBezTo>
                    <a:pt x="7369" y="439"/>
                    <a:pt x="9191" y="398"/>
                    <a:pt x="11010" y="323"/>
                  </a:cubicBezTo>
                  <a:cubicBezTo>
                    <a:pt x="11970" y="284"/>
                    <a:pt x="12932" y="322"/>
                    <a:pt x="13893" y="277"/>
                  </a:cubicBezTo>
                  <a:cubicBezTo>
                    <a:pt x="14039" y="270"/>
                    <a:pt x="14043" y="43"/>
                    <a:pt x="13899" y="43"/>
                  </a:cubicBezTo>
                  <a:cubicBezTo>
                    <a:pt x="13897" y="43"/>
                    <a:pt x="13895" y="43"/>
                    <a:pt x="13893" y="43"/>
                  </a:cubicBezTo>
                  <a:cubicBezTo>
                    <a:pt x="13463" y="63"/>
                    <a:pt x="13034" y="65"/>
                    <a:pt x="12605" y="65"/>
                  </a:cubicBezTo>
                  <a:cubicBezTo>
                    <a:pt x="12516" y="65"/>
                    <a:pt x="12426" y="65"/>
                    <a:pt x="12337" y="65"/>
                  </a:cubicBezTo>
                  <a:cubicBezTo>
                    <a:pt x="11997" y="65"/>
                    <a:pt x="11658" y="66"/>
                    <a:pt x="11319" y="77"/>
                  </a:cubicBezTo>
                  <a:cubicBezTo>
                    <a:pt x="10410" y="107"/>
                    <a:pt x="9502" y="146"/>
                    <a:pt x="8594" y="172"/>
                  </a:cubicBezTo>
                  <a:cubicBezTo>
                    <a:pt x="7689" y="199"/>
                    <a:pt x="6782" y="220"/>
                    <a:pt x="5877" y="238"/>
                  </a:cubicBezTo>
                  <a:cubicBezTo>
                    <a:pt x="5141" y="254"/>
                    <a:pt x="4405" y="271"/>
                    <a:pt x="3669" y="271"/>
                  </a:cubicBezTo>
                  <a:cubicBezTo>
                    <a:pt x="3493" y="271"/>
                    <a:pt x="3316" y="270"/>
                    <a:pt x="3140" y="268"/>
                  </a:cubicBezTo>
                  <a:cubicBezTo>
                    <a:pt x="2884" y="264"/>
                    <a:pt x="2629" y="257"/>
                    <a:pt x="2374" y="241"/>
                  </a:cubicBezTo>
                  <a:cubicBezTo>
                    <a:pt x="2127" y="226"/>
                    <a:pt x="1886" y="192"/>
                    <a:pt x="1643" y="153"/>
                  </a:cubicBezTo>
                  <a:cubicBezTo>
                    <a:pt x="1150" y="77"/>
                    <a:pt x="651" y="2"/>
                    <a:pt x="1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4"/>
            <p:cNvSpPr/>
            <p:nvPr/>
          </p:nvSpPr>
          <p:spPr>
            <a:xfrm>
              <a:off x="403410" y="1453342"/>
              <a:ext cx="175968" cy="52927"/>
            </a:xfrm>
            <a:custGeom>
              <a:rect b="b" l="l" r="r" t="t"/>
              <a:pathLst>
                <a:path extrusionOk="0" h="1161" w="3860">
                  <a:moveTo>
                    <a:pt x="329" y="304"/>
                  </a:moveTo>
                  <a:lnTo>
                    <a:pt x="319" y="308"/>
                  </a:lnTo>
                  <a:lnTo>
                    <a:pt x="319" y="308"/>
                  </a:lnTo>
                  <a:cubicBezTo>
                    <a:pt x="322" y="307"/>
                    <a:pt x="326" y="305"/>
                    <a:pt x="329" y="304"/>
                  </a:cubicBezTo>
                  <a:close/>
                  <a:moveTo>
                    <a:pt x="269" y="328"/>
                  </a:moveTo>
                  <a:lnTo>
                    <a:pt x="266" y="332"/>
                  </a:lnTo>
                  <a:lnTo>
                    <a:pt x="266" y="332"/>
                  </a:lnTo>
                  <a:cubicBezTo>
                    <a:pt x="267" y="331"/>
                    <a:pt x="268" y="329"/>
                    <a:pt x="269" y="328"/>
                  </a:cubicBezTo>
                  <a:close/>
                  <a:moveTo>
                    <a:pt x="256" y="344"/>
                  </a:moveTo>
                  <a:lnTo>
                    <a:pt x="255" y="346"/>
                  </a:lnTo>
                  <a:lnTo>
                    <a:pt x="255" y="346"/>
                  </a:lnTo>
                  <a:cubicBezTo>
                    <a:pt x="255" y="345"/>
                    <a:pt x="256" y="345"/>
                    <a:pt x="256" y="345"/>
                  </a:cubicBezTo>
                  <a:lnTo>
                    <a:pt x="256" y="345"/>
                  </a:lnTo>
                  <a:lnTo>
                    <a:pt x="255" y="346"/>
                  </a:lnTo>
                  <a:lnTo>
                    <a:pt x="255" y="346"/>
                  </a:lnTo>
                  <a:lnTo>
                    <a:pt x="255" y="347"/>
                  </a:lnTo>
                  <a:lnTo>
                    <a:pt x="255" y="347"/>
                  </a:lnTo>
                  <a:lnTo>
                    <a:pt x="255" y="347"/>
                  </a:lnTo>
                  <a:cubicBezTo>
                    <a:pt x="255" y="346"/>
                    <a:pt x="255" y="346"/>
                    <a:pt x="255" y="346"/>
                  </a:cubicBezTo>
                  <a:lnTo>
                    <a:pt x="255" y="346"/>
                  </a:lnTo>
                  <a:lnTo>
                    <a:pt x="250" y="349"/>
                  </a:lnTo>
                  <a:cubicBezTo>
                    <a:pt x="252" y="348"/>
                    <a:pt x="253" y="347"/>
                    <a:pt x="255" y="346"/>
                  </a:cubicBezTo>
                  <a:lnTo>
                    <a:pt x="255" y="346"/>
                  </a:lnTo>
                  <a:cubicBezTo>
                    <a:pt x="255" y="346"/>
                    <a:pt x="255" y="346"/>
                    <a:pt x="255" y="346"/>
                  </a:cubicBezTo>
                  <a:lnTo>
                    <a:pt x="255" y="346"/>
                  </a:lnTo>
                  <a:lnTo>
                    <a:pt x="255" y="346"/>
                  </a:lnTo>
                  <a:lnTo>
                    <a:pt x="255" y="346"/>
                  </a:lnTo>
                  <a:lnTo>
                    <a:pt x="255" y="346"/>
                  </a:lnTo>
                  <a:cubicBezTo>
                    <a:pt x="255" y="346"/>
                    <a:pt x="255" y="346"/>
                    <a:pt x="255" y="346"/>
                  </a:cubicBezTo>
                  <a:lnTo>
                    <a:pt x="255" y="346"/>
                  </a:lnTo>
                  <a:cubicBezTo>
                    <a:pt x="255" y="345"/>
                    <a:pt x="256" y="344"/>
                    <a:pt x="256" y="344"/>
                  </a:cubicBezTo>
                  <a:close/>
                  <a:moveTo>
                    <a:pt x="254" y="348"/>
                  </a:moveTo>
                  <a:lnTo>
                    <a:pt x="253" y="350"/>
                  </a:lnTo>
                  <a:lnTo>
                    <a:pt x="253" y="350"/>
                  </a:lnTo>
                  <a:cubicBezTo>
                    <a:pt x="254" y="349"/>
                    <a:pt x="254" y="349"/>
                    <a:pt x="254" y="348"/>
                  </a:cubicBezTo>
                  <a:lnTo>
                    <a:pt x="254" y="348"/>
                  </a:lnTo>
                  <a:cubicBezTo>
                    <a:pt x="254" y="348"/>
                    <a:pt x="254" y="348"/>
                    <a:pt x="254" y="348"/>
                  </a:cubicBezTo>
                  <a:close/>
                  <a:moveTo>
                    <a:pt x="248" y="363"/>
                  </a:moveTo>
                  <a:lnTo>
                    <a:pt x="244" y="372"/>
                  </a:lnTo>
                  <a:cubicBezTo>
                    <a:pt x="246" y="369"/>
                    <a:pt x="247" y="366"/>
                    <a:pt x="248" y="363"/>
                  </a:cubicBezTo>
                  <a:close/>
                  <a:moveTo>
                    <a:pt x="238" y="407"/>
                  </a:moveTo>
                  <a:lnTo>
                    <a:pt x="236" y="419"/>
                  </a:lnTo>
                  <a:cubicBezTo>
                    <a:pt x="236" y="415"/>
                    <a:pt x="237" y="411"/>
                    <a:pt x="238" y="407"/>
                  </a:cubicBezTo>
                  <a:close/>
                  <a:moveTo>
                    <a:pt x="242" y="542"/>
                  </a:moveTo>
                  <a:lnTo>
                    <a:pt x="244" y="560"/>
                  </a:lnTo>
                  <a:cubicBezTo>
                    <a:pt x="244" y="554"/>
                    <a:pt x="243" y="548"/>
                    <a:pt x="242" y="542"/>
                  </a:cubicBezTo>
                  <a:close/>
                  <a:moveTo>
                    <a:pt x="944" y="1"/>
                  </a:moveTo>
                  <a:cubicBezTo>
                    <a:pt x="814" y="1"/>
                    <a:pt x="684" y="6"/>
                    <a:pt x="555" y="21"/>
                  </a:cubicBezTo>
                  <a:cubicBezTo>
                    <a:pt x="430" y="36"/>
                    <a:pt x="308" y="56"/>
                    <a:pt x="195" y="110"/>
                  </a:cubicBezTo>
                  <a:cubicBezTo>
                    <a:pt x="140" y="133"/>
                    <a:pt x="93" y="172"/>
                    <a:pt x="57" y="220"/>
                  </a:cubicBezTo>
                  <a:cubicBezTo>
                    <a:pt x="16" y="286"/>
                    <a:pt x="4" y="366"/>
                    <a:pt x="2" y="441"/>
                  </a:cubicBezTo>
                  <a:cubicBezTo>
                    <a:pt x="1" y="594"/>
                    <a:pt x="45" y="746"/>
                    <a:pt x="74" y="895"/>
                  </a:cubicBezTo>
                  <a:cubicBezTo>
                    <a:pt x="80" y="925"/>
                    <a:pt x="86" y="955"/>
                    <a:pt x="91" y="986"/>
                  </a:cubicBezTo>
                  <a:lnTo>
                    <a:pt x="91" y="986"/>
                  </a:lnTo>
                  <a:lnTo>
                    <a:pt x="87" y="961"/>
                  </a:lnTo>
                  <a:lnTo>
                    <a:pt x="87" y="961"/>
                  </a:lnTo>
                  <a:cubicBezTo>
                    <a:pt x="89" y="971"/>
                    <a:pt x="90" y="980"/>
                    <a:pt x="91" y="990"/>
                  </a:cubicBezTo>
                  <a:lnTo>
                    <a:pt x="91" y="990"/>
                  </a:lnTo>
                  <a:cubicBezTo>
                    <a:pt x="91" y="988"/>
                    <a:pt x="91" y="987"/>
                    <a:pt x="91" y="986"/>
                  </a:cubicBezTo>
                  <a:lnTo>
                    <a:pt x="91" y="986"/>
                  </a:lnTo>
                  <a:lnTo>
                    <a:pt x="91" y="990"/>
                  </a:lnTo>
                  <a:lnTo>
                    <a:pt x="91" y="990"/>
                  </a:lnTo>
                  <a:cubicBezTo>
                    <a:pt x="91" y="990"/>
                    <a:pt x="91" y="990"/>
                    <a:pt x="91" y="990"/>
                  </a:cubicBezTo>
                  <a:lnTo>
                    <a:pt x="91" y="990"/>
                  </a:lnTo>
                  <a:cubicBezTo>
                    <a:pt x="91" y="991"/>
                    <a:pt x="91" y="992"/>
                    <a:pt x="91" y="992"/>
                  </a:cubicBezTo>
                  <a:lnTo>
                    <a:pt x="91" y="990"/>
                  </a:lnTo>
                  <a:lnTo>
                    <a:pt x="91" y="990"/>
                  </a:lnTo>
                  <a:cubicBezTo>
                    <a:pt x="93" y="1008"/>
                    <a:pt x="94" y="1025"/>
                    <a:pt x="94" y="1043"/>
                  </a:cubicBezTo>
                  <a:cubicBezTo>
                    <a:pt x="94" y="1103"/>
                    <a:pt x="144" y="1160"/>
                    <a:pt x="206" y="1160"/>
                  </a:cubicBezTo>
                  <a:cubicBezTo>
                    <a:pt x="208" y="1160"/>
                    <a:pt x="209" y="1160"/>
                    <a:pt x="210" y="1160"/>
                  </a:cubicBezTo>
                  <a:cubicBezTo>
                    <a:pt x="274" y="1160"/>
                    <a:pt x="326" y="1108"/>
                    <a:pt x="328" y="1044"/>
                  </a:cubicBezTo>
                  <a:lnTo>
                    <a:pt x="328" y="1044"/>
                  </a:lnTo>
                  <a:cubicBezTo>
                    <a:pt x="328" y="1045"/>
                    <a:pt x="328" y="1045"/>
                    <a:pt x="328" y="1045"/>
                  </a:cubicBezTo>
                  <a:lnTo>
                    <a:pt x="328" y="1043"/>
                  </a:lnTo>
                  <a:cubicBezTo>
                    <a:pt x="328" y="1044"/>
                    <a:pt x="328" y="1044"/>
                    <a:pt x="328" y="1044"/>
                  </a:cubicBezTo>
                  <a:lnTo>
                    <a:pt x="328" y="1044"/>
                  </a:lnTo>
                  <a:cubicBezTo>
                    <a:pt x="324" y="958"/>
                    <a:pt x="312" y="872"/>
                    <a:pt x="291" y="788"/>
                  </a:cubicBezTo>
                  <a:cubicBezTo>
                    <a:pt x="273" y="706"/>
                    <a:pt x="254" y="622"/>
                    <a:pt x="241" y="537"/>
                  </a:cubicBezTo>
                  <a:lnTo>
                    <a:pt x="241" y="537"/>
                  </a:lnTo>
                  <a:cubicBezTo>
                    <a:pt x="236" y="491"/>
                    <a:pt x="235" y="444"/>
                    <a:pt x="239" y="397"/>
                  </a:cubicBezTo>
                  <a:lnTo>
                    <a:pt x="239" y="397"/>
                  </a:lnTo>
                  <a:cubicBezTo>
                    <a:pt x="242" y="384"/>
                    <a:pt x="246" y="371"/>
                    <a:pt x="250" y="358"/>
                  </a:cubicBezTo>
                  <a:lnTo>
                    <a:pt x="250" y="358"/>
                  </a:lnTo>
                  <a:cubicBezTo>
                    <a:pt x="252" y="354"/>
                    <a:pt x="254" y="350"/>
                    <a:pt x="257" y="346"/>
                  </a:cubicBezTo>
                  <a:lnTo>
                    <a:pt x="257" y="346"/>
                  </a:lnTo>
                  <a:cubicBezTo>
                    <a:pt x="260" y="343"/>
                    <a:pt x="263" y="340"/>
                    <a:pt x="266" y="338"/>
                  </a:cubicBezTo>
                  <a:lnTo>
                    <a:pt x="266" y="338"/>
                  </a:lnTo>
                  <a:lnTo>
                    <a:pt x="258" y="344"/>
                  </a:lnTo>
                  <a:lnTo>
                    <a:pt x="258" y="344"/>
                  </a:lnTo>
                  <a:cubicBezTo>
                    <a:pt x="258" y="344"/>
                    <a:pt x="258" y="344"/>
                    <a:pt x="258" y="343"/>
                  </a:cubicBezTo>
                  <a:lnTo>
                    <a:pt x="258" y="343"/>
                  </a:lnTo>
                  <a:cubicBezTo>
                    <a:pt x="262" y="340"/>
                    <a:pt x="266" y="338"/>
                    <a:pt x="270" y="335"/>
                  </a:cubicBezTo>
                  <a:lnTo>
                    <a:pt x="270" y="335"/>
                  </a:lnTo>
                  <a:cubicBezTo>
                    <a:pt x="269" y="336"/>
                    <a:pt x="268" y="337"/>
                    <a:pt x="266" y="338"/>
                  </a:cubicBezTo>
                  <a:lnTo>
                    <a:pt x="266" y="338"/>
                  </a:lnTo>
                  <a:lnTo>
                    <a:pt x="272" y="334"/>
                  </a:lnTo>
                  <a:lnTo>
                    <a:pt x="272" y="334"/>
                  </a:lnTo>
                  <a:cubicBezTo>
                    <a:pt x="271" y="334"/>
                    <a:pt x="271" y="335"/>
                    <a:pt x="270" y="335"/>
                  </a:cubicBezTo>
                  <a:lnTo>
                    <a:pt x="270" y="335"/>
                  </a:lnTo>
                  <a:cubicBezTo>
                    <a:pt x="272" y="334"/>
                    <a:pt x="273" y="333"/>
                    <a:pt x="274" y="332"/>
                  </a:cubicBezTo>
                  <a:lnTo>
                    <a:pt x="274" y="332"/>
                  </a:lnTo>
                  <a:lnTo>
                    <a:pt x="272" y="334"/>
                  </a:lnTo>
                  <a:lnTo>
                    <a:pt x="272" y="334"/>
                  </a:lnTo>
                  <a:cubicBezTo>
                    <a:pt x="284" y="326"/>
                    <a:pt x="297" y="319"/>
                    <a:pt x="310" y="312"/>
                  </a:cubicBezTo>
                  <a:lnTo>
                    <a:pt x="310" y="312"/>
                  </a:lnTo>
                  <a:cubicBezTo>
                    <a:pt x="390" y="283"/>
                    <a:pt x="474" y="263"/>
                    <a:pt x="559" y="253"/>
                  </a:cubicBezTo>
                  <a:lnTo>
                    <a:pt x="559" y="253"/>
                  </a:lnTo>
                  <a:lnTo>
                    <a:pt x="528" y="257"/>
                  </a:lnTo>
                  <a:cubicBezTo>
                    <a:pt x="669" y="241"/>
                    <a:pt x="811" y="233"/>
                    <a:pt x="953" y="233"/>
                  </a:cubicBezTo>
                  <a:cubicBezTo>
                    <a:pt x="989" y="233"/>
                    <a:pt x="1025" y="233"/>
                    <a:pt x="1062" y="235"/>
                  </a:cubicBezTo>
                  <a:cubicBezTo>
                    <a:pt x="1197" y="236"/>
                    <a:pt x="1330" y="243"/>
                    <a:pt x="1465" y="243"/>
                  </a:cubicBezTo>
                  <a:cubicBezTo>
                    <a:pt x="1476" y="243"/>
                    <a:pt x="1487" y="243"/>
                    <a:pt x="1498" y="243"/>
                  </a:cubicBezTo>
                  <a:cubicBezTo>
                    <a:pt x="1620" y="242"/>
                    <a:pt x="1743" y="237"/>
                    <a:pt x="1865" y="237"/>
                  </a:cubicBezTo>
                  <a:cubicBezTo>
                    <a:pt x="1993" y="237"/>
                    <a:pt x="2120" y="239"/>
                    <a:pt x="2248" y="243"/>
                  </a:cubicBezTo>
                  <a:cubicBezTo>
                    <a:pt x="2480" y="250"/>
                    <a:pt x="2712" y="263"/>
                    <a:pt x="2943" y="274"/>
                  </a:cubicBezTo>
                  <a:cubicBezTo>
                    <a:pt x="3171" y="287"/>
                    <a:pt x="3399" y="296"/>
                    <a:pt x="3627" y="298"/>
                  </a:cubicBezTo>
                  <a:lnTo>
                    <a:pt x="3627" y="298"/>
                  </a:lnTo>
                  <a:cubicBezTo>
                    <a:pt x="3627" y="524"/>
                    <a:pt x="3624" y="751"/>
                    <a:pt x="3593" y="975"/>
                  </a:cubicBezTo>
                  <a:lnTo>
                    <a:pt x="3598" y="944"/>
                  </a:lnTo>
                  <a:lnTo>
                    <a:pt x="3598" y="944"/>
                  </a:lnTo>
                  <a:cubicBezTo>
                    <a:pt x="3595" y="967"/>
                    <a:pt x="3592" y="990"/>
                    <a:pt x="3588" y="1012"/>
                  </a:cubicBezTo>
                  <a:cubicBezTo>
                    <a:pt x="3581" y="1042"/>
                    <a:pt x="3585" y="1075"/>
                    <a:pt x="3601" y="1101"/>
                  </a:cubicBezTo>
                  <a:cubicBezTo>
                    <a:pt x="3621" y="1139"/>
                    <a:pt x="3660" y="1160"/>
                    <a:pt x="3700" y="1160"/>
                  </a:cubicBezTo>
                  <a:cubicBezTo>
                    <a:pt x="3720" y="1160"/>
                    <a:pt x="3741" y="1155"/>
                    <a:pt x="3759" y="1144"/>
                  </a:cubicBezTo>
                  <a:cubicBezTo>
                    <a:pt x="3786" y="1128"/>
                    <a:pt x="3805" y="1103"/>
                    <a:pt x="3813" y="1075"/>
                  </a:cubicBezTo>
                  <a:cubicBezTo>
                    <a:pt x="3850" y="845"/>
                    <a:pt x="3857" y="614"/>
                    <a:pt x="3860" y="383"/>
                  </a:cubicBezTo>
                  <a:lnTo>
                    <a:pt x="3860" y="182"/>
                  </a:lnTo>
                  <a:cubicBezTo>
                    <a:pt x="3858" y="118"/>
                    <a:pt x="3806" y="66"/>
                    <a:pt x="3742" y="66"/>
                  </a:cubicBezTo>
                  <a:cubicBezTo>
                    <a:pt x="3401" y="66"/>
                    <a:pt x="3061" y="48"/>
                    <a:pt x="2719" y="31"/>
                  </a:cubicBezTo>
                  <a:cubicBezTo>
                    <a:pt x="2430" y="16"/>
                    <a:pt x="2139" y="4"/>
                    <a:pt x="1848" y="4"/>
                  </a:cubicBezTo>
                  <a:cubicBezTo>
                    <a:pt x="1779" y="4"/>
                    <a:pt x="1710" y="5"/>
                    <a:pt x="1641" y="6"/>
                  </a:cubicBezTo>
                  <a:cubicBezTo>
                    <a:pt x="1586" y="8"/>
                    <a:pt x="1531" y="9"/>
                    <a:pt x="1476" y="9"/>
                  </a:cubicBezTo>
                  <a:cubicBezTo>
                    <a:pt x="1421" y="9"/>
                    <a:pt x="1366" y="8"/>
                    <a:pt x="1311" y="6"/>
                  </a:cubicBezTo>
                  <a:cubicBezTo>
                    <a:pt x="1189" y="4"/>
                    <a:pt x="1066" y="1"/>
                    <a:pt x="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14"/>
          <p:cNvGrpSpPr/>
          <p:nvPr/>
        </p:nvGrpSpPr>
        <p:grpSpPr>
          <a:xfrm>
            <a:off x="8393973" y="3481995"/>
            <a:ext cx="423748" cy="1044561"/>
            <a:chOff x="-156827" y="2070695"/>
            <a:chExt cx="423748" cy="1044561"/>
          </a:xfrm>
        </p:grpSpPr>
        <p:sp>
          <p:nvSpPr>
            <p:cNvPr id="456" name="Google Shape;456;p14"/>
            <p:cNvSpPr/>
            <p:nvPr/>
          </p:nvSpPr>
          <p:spPr>
            <a:xfrm>
              <a:off x="-156827" y="2070695"/>
              <a:ext cx="423748" cy="430542"/>
            </a:xfrm>
            <a:custGeom>
              <a:rect b="b" l="l" r="r" t="t"/>
              <a:pathLst>
                <a:path extrusionOk="0" h="10710" w="10541">
                  <a:moveTo>
                    <a:pt x="3783" y="1"/>
                  </a:moveTo>
                  <a:cubicBezTo>
                    <a:pt x="3499" y="1"/>
                    <a:pt x="2763" y="236"/>
                    <a:pt x="2846" y="3430"/>
                  </a:cubicBezTo>
                  <a:cubicBezTo>
                    <a:pt x="2929" y="6666"/>
                    <a:pt x="3347" y="8227"/>
                    <a:pt x="4017" y="9956"/>
                  </a:cubicBezTo>
                  <a:cubicBezTo>
                    <a:pt x="4017" y="9956"/>
                    <a:pt x="3486" y="9426"/>
                    <a:pt x="2595" y="7920"/>
                  </a:cubicBezTo>
                  <a:cubicBezTo>
                    <a:pt x="1719" y="6442"/>
                    <a:pt x="1213" y="5664"/>
                    <a:pt x="639" y="5664"/>
                  </a:cubicBezTo>
                  <a:cubicBezTo>
                    <a:pt x="629" y="5664"/>
                    <a:pt x="618" y="5664"/>
                    <a:pt x="607" y="5664"/>
                  </a:cubicBezTo>
                  <a:cubicBezTo>
                    <a:pt x="22" y="5693"/>
                    <a:pt x="1" y="6665"/>
                    <a:pt x="781" y="7920"/>
                  </a:cubicBezTo>
                  <a:cubicBezTo>
                    <a:pt x="1563" y="9175"/>
                    <a:pt x="2344" y="10067"/>
                    <a:pt x="3989" y="10485"/>
                  </a:cubicBezTo>
                  <a:cubicBezTo>
                    <a:pt x="3989" y="10485"/>
                    <a:pt x="3915" y="10710"/>
                    <a:pt x="4771" y="10710"/>
                  </a:cubicBezTo>
                  <a:cubicBezTo>
                    <a:pt x="5085" y="10710"/>
                    <a:pt x="5523" y="10680"/>
                    <a:pt x="6136" y="10597"/>
                  </a:cubicBezTo>
                  <a:cubicBezTo>
                    <a:pt x="10235" y="8506"/>
                    <a:pt x="10541" y="5912"/>
                    <a:pt x="9984" y="5662"/>
                  </a:cubicBezTo>
                  <a:cubicBezTo>
                    <a:pt x="9963" y="5652"/>
                    <a:pt x="9940" y="5648"/>
                    <a:pt x="9916" y="5648"/>
                  </a:cubicBezTo>
                  <a:cubicBezTo>
                    <a:pt x="9277" y="5648"/>
                    <a:pt x="7348" y="8664"/>
                    <a:pt x="5523" y="9845"/>
                  </a:cubicBezTo>
                  <a:cubicBezTo>
                    <a:pt x="7251" y="7223"/>
                    <a:pt x="9399" y="2874"/>
                    <a:pt x="8757" y="2205"/>
                  </a:cubicBezTo>
                  <a:cubicBezTo>
                    <a:pt x="8652" y="2095"/>
                    <a:pt x="8497" y="2032"/>
                    <a:pt x="8311" y="2032"/>
                  </a:cubicBezTo>
                  <a:cubicBezTo>
                    <a:pt x="7782" y="2032"/>
                    <a:pt x="6997" y="2539"/>
                    <a:pt x="6357" y="3921"/>
                  </a:cubicBezTo>
                  <a:cubicBezTo>
                    <a:pt x="5493" y="5789"/>
                    <a:pt x="5607" y="8339"/>
                    <a:pt x="4880" y="9705"/>
                  </a:cubicBezTo>
                  <a:cubicBezTo>
                    <a:pt x="4880" y="9705"/>
                    <a:pt x="5026" y="6730"/>
                    <a:pt x="4969" y="4890"/>
                  </a:cubicBezTo>
                  <a:cubicBezTo>
                    <a:pt x="4912" y="3049"/>
                    <a:pt x="4289" y="11"/>
                    <a:pt x="3793" y="1"/>
                  </a:cubicBezTo>
                  <a:cubicBezTo>
                    <a:pt x="3790" y="1"/>
                    <a:pt x="3786" y="1"/>
                    <a:pt x="37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4"/>
            <p:cNvSpPr/>
            <p:nvPr/>
          </p:nvSpPr>
          <p:spPr>
            <a:xfrm>
              <a:off x="-150600" y="2475372"/>
              <a:ext cx="376135" cy="639883"/>
            </a:xfrm>
            <a:custGeom>
              <a:rect b="b" l="l" r="r" t="t"/>
              <a:pathLst>
                <a:path extrusionOk="0" h="8211" w="9356">
                  <a:moveTo>
                    <a:pt x="935" y="0"/>
                  </a:moveTo>
                  <a:cubicBezTo>
                    <a:pt x="558" y="0"/>
                    <a:pt x="126" y="251"/>
                    <a:pt x="126" y="614"/>
                  </a:cubicBezTo>
                  <a:cubicBezTo>
                    <a:pt x="0" y="2539"/>
                    <a:pt x="393" y="7674"/>
                    <a:pt x="3166" y="8080"/>
                  </a:cubicBezTo>
                  <a:cubicBezTo>
                    <a:pt x="3699" y="8155"/>
                    <a:pt x="4296" y="8211"/>
                    <a:pt x="4921" y="8211"/>
                  </a:cubicBezTo>
                  <a:cubicBezTo>
                    <a:pt x="5548" y="8211"/>
                    <a:pt x="6203" y="8154"/>
                    <a:pt x="6850" y="8003"/>
                  </a:cubicBezTo>
                  <a:cubicBezTo>
                    <a:pt x="8398" y="7334"/>
                    <a:pt x="9356" y="5466"/>
                    <a:pt x="9272" y="697"/>
                  </a:cubicBezTo>
                  <a:cubicBezTo>
                    <a:pt x="9272" y="363"/>
                    <a:pt x="9175" y="0"/>
                    <a:pt x="86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 name="Google Shape;458;p14"/>
          <p:cNvGrpSpPr/>
          <p:nvPr/>
        </p:nvGrpSpPr>
        <p:grpSpPr>
          <a:xfrm>
            <a:off x="8879398" y="3778195"/>
            <a:ext cx="423748" cy="748350"/>
            <a:chOff x="-156827" y="2070695"/>
            <a:chExt cx="423748" cy="748350"/>
          </a:xfrm>
        </p:grpSpPr>
        <p:sp>
          <p:nvSpPr>
            <p:cNvPr id="459" name="Google Shape;459;p14"/>
            <p:cNvSpPr/>
            <p:nvPr/>
          </p:nvSpPr>
          <p:spPr>
            <a:xfrm>
              <a:off x="-156827" y="2070695"/>
              <a:ext cx="423748" cy="430542"/>
            </a:xfrm>
            <a:custGeom>
              <a:rect b="b" l="l" r="r" t="t"/>
              <a:pathLst>
                <a:path extrusionOk="0" h="10710" w="10541">
                  <a:moveTo>
                    <a:pt x="3783" y="1"/>
                  </a:moveTo>
                  <a:cubicBezTo>
                    <a:pt x="3499" y="1"/>
                    <a:pt x="2763" y="236"/>
                    <a:pt x="2846" y="3430"/>
                  </a:cubicBezTo>
                  <a:cubicBezTo>
                    <a:pt x="2929" y="6666"/>
                    <a:pt x="3347" y="8227"/>
                    <a:pt x="4017" y="9956"/>
                  </a:cubicBezTo>
                  <a:cubicBezTo>
                    <a:pt x="4017" y="9956"/>
                    <a:pt x="3486" y="9426"/>
                    <a:pt x="2595" y="7920"/>
                  </a:cubicBezTo>
                  <a:cubicBezTo>
                    <a:pt x="1719" y="6442"/>
                    <a:pt x="1213" y="5664"/>
                    <a:pt x="639" y="5664"/>
                  </a:cubicBezTo>
                  <a:cubicBezTo>
                    <a:pt x="629" y="5664"/>
                    <a:pt x="618" y="5664"/>
                    <a:pt x="607" y="5664"/>
                  </a:cubicBezTo>
                  <a:cubicBezTo>
                    <a:pt x="22" y="5693"/>
                    <a:pt x="1" y="6665"/>
                    <a:pt x="781" y="7920"/>
                  </a:cubicBezTo>
                  <a:cubicBezTo>
                    <a:pt x="1563" y="9175"/>
                    <a:pt x="2344" y="10067"/>
                    <a:pt x="3989" y="10485"/>
                  </a:cubicBezTo>
                  <a:cubicBezTo>
                    <a:pt x="3989" y="10485"/>
                    <a:pt x="3915" y="10710"/>
                    <a:pt x="4771" y="10710"/>
                  </a:cubicBezTo>
                  <a:cubicBezTo>
                    <a:pt x="5085" y="10710"/>
                    <a:pt x="5523" y="10680"/>
                    <a:pt x="6136" y="10597"/>
                  </a:cubicBezTo>
                  <a:cubicBezTo>
                    <a:pt x="10235" y="8506"/>
                    <a:pt x="10541" y="5912"/>
                    <a:pt x="9984" y="5662"/>
                  </a:cubicBezTo>
                  <a:cubicBezTo>
                    <a:pt x="9963" y="5652"/>
                    <a:pt x="9940" y="5648"/>
                    <a:pt x="9916" y="5648"/>
                  </a:cubicBezTo>
                  <a:cubicBezTo>
                    <a:pt x="9277" y="5648"/>
                    <a:pt x="7348" y="8664"/>
                    <a:pt x="5523" y="9845"/>
                  </a:cubicBezTo>
                  <a:cubicBezTo>
                    <a:pt x="7251" y="7223"/>
                    <a:pt x="9399" y="2874"/>
                    <a:pt x="8757" y="2205"/>
                  </a:cubicBezTo>
                  <a:cubicBezTo>
                    <a:pt x="8652" y="2095"/>
                    <a:pt x="8497" y="2032"/>
                    <a:pt x="8311" y="2032"/>
                  </a:cubicBezTo>
                  <a:cubicBezTo>
                    <a:pt x="7782" y="2032"/>
                    <a:pt x="6997" y="2539"/>
                    <a:pt x="6357" y="3921"/>
                  </a:cubicBezTo>
                  <a:cubicBezTo>
                    <a:pt x="5493" y="5789"/>
                    <a:pt x="5607" y="8339"/>
                    <a:pt x="4880" y="9705"/>
                  </a:cubicBezTo>
                  <a:cubicBezTo>
                    <a:pt x="4880" y="9705"/>
                    <a:pt x="5026" y="6730"/>
                    <a:pt x="4969" y="4890"/>
                  </a:cubicBezTo>
                  <a:cubicBezTo>
                    <a:pt x="4912" y="3049"/>
                    <a:pt x="4289" y="11"/>
                    <a:pt x="3793" y="1"/>
                  </a:cubicBezTo>
                  <a:cubicBezTo>
                    <a:pt x="3790" y="1"/>
                    <a:pt x="3786" y="1"/>
                    <a:pt x="37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4"/>
            <p:cNvSpPr/>
            <p:nvPr/>
          </p:nvSpPr>
          <p:spPr>
            <a:xfrm>
              <a:off x="-150600" y="2475374"/>
              <a:ext cx="376135" cy="343671"/>
            </a:xfrm>
            <a:custGeom>
              <a:rect b="b" l="l" r="r" t="t"/>
              <a:pathLst>
                <a:path extrusionOk="0" h="8211" w="9356">
                  <a:moveTo>
                    <a:pt x="935" y="0"/>
                  </a:moveTo>
                  <a:cubicBezTo>
                    <a:pt x="558" y="0"/>
                    <a:pt x="126" y="251"/>
                    <a:pt x="126" y="614"/>
                  </a:cubicBezTo>
                  <a:cubicBezTo>
                    <a:pt x="0" y="2539"/>
                    <a:pt x="393" y="7674"/>
                    <a:pt x="3166" y="8080"/>
                  </a:cubicBezTo>
                  <a:cubicBezTo>
                    <a:pt x="3699" y="8155"/>
                    <a:pt x="4296" y="8211"/>
                    <a:pt x="4921" y="8211"/>
                  </a:cubicBezTo>
                  <a:cubicBezTo>
                    <a:pt x="5548" y="8211"/>
                    <a:pt x="6203" y="8154"/>
                    <a:pt x="6850" y="8003"/>
                  </a:cubicBezTo>
                  <a:cubicBezTo>
                    <a:pt x="8398" y="7334"/>
                    <a:pt x="9356" y="5466"/>
                    <a:pt x="9272" y="697"/>
                  </a:cubicBezTo>
                  <a:cubicBezTo>
                    <a:pt x="9272" y="363"/>
                    <a:pt x="9175" y="0"/>
                    <a:pt x="86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14"/>
          <p:cNvSpPr/>
          <p:nvPr/>
        </p:nvSpPr>
        <p:spPr>
          <a:xfrm>
            <a:off x="8477250" y="2200275"/>
            <a:ext cx="714600" cy="190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4"/>
          <p:cNvSpPr/>
          <p:nvPr/>
        </p:nvSpPr>
        <p:spPr>
          <a:xfrm rot="5400000">
            <a:off x="8737200" y="1747725"/>
            <a:ext cx="714600" cy="19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4"/>
          <p:cNvSpPr/>
          <p:nvPr/>
        </p:nvSpPr>
        <p:spPr>
          <a:xfrm rot="5400000">
            <a:off x="8499075" y="1747725"/>
            <a:ext cx="714600" cy="19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4"/>
          <p:cNvSpPr/>
          <p:nvPr/>
        </p:nvSpPr>
        <p:spPr>
          <a:xfrm rot="5400000">
            <a:off x="8354400" y="1835375"/>
            <a:ext cx="614400" cy="11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4"/>
          <p:cNvSpPr txBox="1"/>
          <p:nvPr>
            <p:ph type="title"/>
          </p:nvPr>
        </p:nvSpPr>
        <p:spPr>
          <a:xfrm>
            <a:off x="1712413" y="3008170"/>
            <a:ext cx="5719800" cy="440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466" name="Google Shape;466;p14"/>
          <p:cNvSpPr txBox="1"/>
          <p:nvPr>
            <p:ph idx="1" type="subTitle"/>
          </p:nvPr>
        </p:nvSpPr>
        <p:spPr>
          <a:xfrm>
            <a:off x="1711800" y="1695230"/>
            <a:ext cx="5719800" cy="1202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24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1">
    <p:spTree>
      <p:nvGrpSpPr>
        <p:cNvPr id="467" name="Shape 467"/>
        <p:cNvGrpSpPr/>
        <p:nvPr/>
      </p:nvGrpSpPr>
      <p:grpSpPr>
        <a:xfrm>
          <a:off x="0" y="0"/>
          <a:ext cx="0" cy="0"/>
          <a:chOff x="0" y="0"/>
          <a:chExt cx="0" cy="0"/>
        </a:xfrm>
      </p:grpSpPr>
      <p:sp>
        <p:nvSpPr>
          <p:cNvPr id="468" name="Google Shape;468;p15"/>
          <p:cNvSpPr/>
          <p:nvPr/>
        </p:nvSpPr>
        <p:spPr>
          <a:xfrm>
            <a:off x="-45750" y="4286250"/>
            <a:ext cx="9235500" cy="86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5"/>
          <p:cNvSpPr txBox="1"/>
          <p:nvPr>
            <p:ph type="title"/>
          </p:nvPr>
        </p:nvSpPr>
        <p:spPr>
          <a:xfrm>
            <a:off x="2376450" y="2503225"/>
            <a:ext cx="43911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70" name="Google Shape;470;p15"/>
          <p:cNvSpPr/>
          <p:nvPr/>
        </p:nvSpPr>
        <p:spPr>
          <a:xfrm flipH="1">
            <a:off x="-23840" y="4289225"/>
            <a:ext cx="9191681" cy="126673"/>
          </a:xfrm>
          <a:custGeom>
            <a:rect b="b" l="l" r="r" t="t"/>
            <a:pathLst>
              <a:path extrusionOk="0" h="2386" w="150197">
                <a:moveTo>
                  <a:pt x="0" y="0"/>
                </a:moveTo>
                <a:lnTo>
                  <a:pt x="0" y="2386"/>
                </a:lnTo>
                <a:lnTo>
                  <a:pt x="150197" y="2386"/>
                </a:lnTo>
                <a:lnTo>
                  <a:pt x="150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5"/>
          <p:cNvSpPr/>
          <p:nvPr/>
        </p:nvSpPr>
        <p:spPr>
          <a:xfrm>
            <a:off x="7178565" y="1063975"/>
            <a:ext cx="2033799" cy="3274353"/>
          </a:xfrm>
          <a:custGeom>
            <a:rect b="b" l="l" r="r" t="t"/>
            <a:pathLst>
              <a:path extrusionOk="0" h="60124" w="45845">
                <a:moveTo>
                  <a:pt x="0" y="1"/>
                </a:moveTo>
                <a:lnTo>
                  <a:pt x="0" y="60124"/>
                </a:lnTo>
                <a:lnTo>
                  <a:pt x="45844" y="60124"/>
                </a:lnTo>
                <a:lnTo>
                  <a:pt x="45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5"/>
          <p:cNvSpPr/>
          <p:nvPr/>
        </p:nvSpPr>
        <p:spPr>
          <a:xfrm>
            <a:off x="7315314" y="1190200"/>
            <a:ext cx="1897041" cy="3125133"/>
          </a:xfrm>
          <a:custGeom>
            <a:rect b="b" l="l" r="r" t="t"/>
            <a:pathLst>
              <a:path extrusionOk="0" h="57384" w="43756">
                <a:moveTo>
                  <a:pt x="1" y="1"/>
                </a:moveTo>
                <a:lnTo>
                  <a:pt x="1" y="57384"/>
                </a:lnTo>
                <a:lnTo>
                  <a:pt x="43755" y="57384"/>
                </a:lnTo>
                <a:lnTo>
                  <a:pt x="437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5"/>
          <p:cNvSpPr/>
          <p:nvPr/>
        </p:nvSpPr>
        <p:spPr>
          <a:xfrm>
            <a:off x="8966732" y="2566880"/>
            <a:ext cx="197472" cy="279924"/>
          </a:xfrm>
          <a:custGeom>
            <a:rect b="b" l="l" r="r" t="t"/>
            <a:pathLst>
              <a:path extrusionOk="0" h="5140" w="3626">
                <a:moveTo>
                  <a:pt x="0" y="0"/>
                </a:moveTo>
                <a:lnTo>
                  <a:pt x="0" y="5140"/>
                </a:lnTo>
                <a:lnTo>
                  <a:pt x="3625" y="5140"/>
                </a:lnTo>
                <a:lnTo>
                  <a:pt x="36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5"/>
          <p:cNvSpPr/>
          <p:nvPr/>
        </p:nvSpPr>
        <p:spPr>
          <a:xfrm>
            <a:off x="8729018" y="2566880"/>
            <a:ext cx="197472" cy="279924"/>
          </a:xfrm>
          <a:custGeom>
            <a:rect b="b" l="l" r="r" t="t"/>
            <a:pathLst>
              <a:path extrusionOk="0" h="5140" w="3626">
                <a:moveTo>
                  <a:pt x="1" y="0"/>
                </a:moveTo>
                <a:lnTo>
                  <a:pt x="1" y="5140"/>
                </a:lnTo>
                <a:lnTo>
                  <a:pt x="3626" y="5140"/>
                </a:lnTo>
                <a:lnTo>
                  <a:pt x="3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5"/>
          <p:cNvSpPr/>
          <p:nvPr/>
        </p:nvSpPr>
        <p:spPr>
          <a:xfrm>
            <a:off x="8491304" y="2566880"/>
            <a:ext cx="197526" cy="279924"/>
          </a:xfrm>
          <a:custGeom>
            <a:rect b="b" l="l" r="r" t="t"/>
            <a:pathLst>
              <a:path extrusionOk="0" h="5140" w="3627">
                <a:moveTo>
                  <a:pt x="1" y="0"/>
                </a:moveTo>
                <a:lnTo>
                  <a:pt x="1" y="5140"/>
                </a:lnTo>
                <a:lnTo>
                  <a:pt x="3626" y="5140"/>
                </a:lnTo>
                <a:lnTo>
                  <a:pt x="3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5"/>
          <p:cNvSpPr/>
          <p:nvPr/>
        </p:nvSpPr>
        <p:spPr>
          <a:xfrm>
            <a:off x="8253699" y="2566880"/>
            <a:ext cx="197472" cy="279924"/>
          </a:xfrm>
          <a:custGeom>
            <a:rect b="b" l="l" r="r" t="t"/>
            <a:pathLst>
              <a:path extrusionOk="0" h="5140" w="3626">
                <a:moveTo>
                  <a:pt x="1" y="0"/>
                </a:moveTo>
                <a:lnTo>
                  <a:pt x="1" y="5140"/>
                </a:lnTo>
                <a:lnTo>
                  <a:pt x="3626" y="5140"/>
                </a:lnTo>
                <a:lnTo>
                  <a:pt x="3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5"/>
          <p:cNvSpPr/>
          <p:nvPr/>
        </p:nvSpPr>
        <p:spPr>
          <a:xfrm>
            <a:off x="8015986" y="2566880"/>
            <a:ext cx="197526" cy="279924"/>
          </a:xfrm>
          <a:custGeom>
            <a:rect b="b" l="l" r="r" t="t"/>
            <a:pathLst>
              <a:path extrusionOk="0" h="5140" w="3627">
                <a:moveTo>
                  <a:pt x="1" y="0"/>
                </a:moveTo>
                <a:lnTo>
                  <a:pt x="1" y="5140"/>
                </a:lnTo>
                <a:lnTo>
                  <a:pt x="3626" y="5140"/>
                </a:lnTo>
                <a:lnTo>
                  <a:pt x="3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5"/>
          <p:cNvSpPr/>
          <p:nvPr/>
        </p:nvSpPr>
        <p:spPr>
          <a:xfrm>
            <a:off x="7778327" y="2566880"/>
            <a:ext cx="197472" cy="279924"/>
          </a:xfrm>
          <a:custGeom>
            <a:rect b="b" l="l" r="r" t="t"/>
            <a:pathLst>
              <a:path extrusionOk="0" h="5140" w="3626">
                <a:moveTo>
                  <a:pt x="0" y="0"/>
                </a:moveTo>
                <a:lnTo>
                  <a:pt x="0" y="5140"/>
                </a:lnTo>
                <a:lnTo>
                  <a:pt x="3625" y="5140"/>
                </a:lnTo>
                <a:lnTo>
                  <a:pt x="36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5"/>
          <p:cNvSpPr/>
          <p:nvPr/>
        </p:nvSpPr>
        <p:spPr>
          <a:xfrm>
            <a:off x="7540613" y="2566880"/>
            <a:ext cx="197472" cy="279924"/>
          </a:xfrm>
          <a:custGeom>
            <a:rect b="b" l="l" r="r" t="t"/>
            <a:pathLst>
              <a:path extrusionOk="0" h="5140" w="3626">
                <a:moveTo>
                  <a:pt x="0" y="0"/>
                </a:moveTo>
                <a:lnTo>
                  <a:pt x="0" y="5140"/>
                </a:lnTo>
                <a:lnTo>
                  <a:pt x="3626" y="5140"/>
                </a:lnTo>
                <a:lnTo>
                  <a:pt x="36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5"/>
          <p:cNvSpPr/>
          <p:nvPr/>
        </p:nvSpPr>
        <p:spPr>
          <a:xfrm>
            <a:off x="7400435" y="1356529"/>
            <a:ext cx="127110" cy="363085"/>
          </a:xfrm>
          <a:custGeom>
            <a:rect b="b" l="l" r="r" t="t"/>
            <a:pathLst>
              <a:path extrusionOk="0" h="6667" w="2334">
                <a:moveTo>
                  <a:pt x="0" y="1"/>
                </a:moveTo>
                <a:lnTo>
                  <a:pt x="0" y="6666"/>
                </a:lnTo>
                <a:lnTo>
                  <a:pt x="2334" y="6666"/>
                </a:lnTo>
                <a:lnTo>
                  <a:pt x="2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5"/>
          <p:cNvSpPr/>
          <p:nvPr/>
        </p:nvSpPr>
        <p:spPr>
          <a:xfrm>
            <a:off x="7400435" y="1940492"/>
            <a:ext cx="99553" cy="363030"/>
          </a:xfrm>
          <a:custGeom>
            <a:rect b="b" l="l" r="r" t="t"/>
            <a:pathLst>
              <a:path extrusionOk="0" h="6666" w="1828">
                <a:moveTo>
                  <a:pt x="0" y="1"/>
                </a:moveTo>
                <a:lnTo>
                  <a:pt x="0" y="6666"/>
                </a:lnTo>
                <a:lnTo>
                  <a:pt x="1828" y="6666"/>
                </a:lnTo>
                <a:lnTo>
                  <a:pt x="182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5"/>
          <p:cNvSpPr/>
          <p:nvPr/>
        </p:nvSpPr>
        <p:spPr>
          <a:xfrm>
            <a:off x="7695985" y="2196722"/>
            <a:ext cx="363030" cy="99553"/>
          </a:xfrm>
          <a:custGeom>
            <a:rect b="b" l="l" r="r" t="t"/>
            <a:pathLst>
              <a:path extrusionOk="0" h="1828" w="6666">
                <a:moveTo>
                  <a:pt x="1" y="0"/>
                </a:moveTo>
                <a:lnTo>
                  <a:pt x="1" y="1828"/>
                </a:lnTo>
                <a:lnTo>
                  <a:pt x="6666" y="1828"/>
                </a:lnTo>
                <a:lnTo>
                  <a:pt x="666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5"/>
          <p:cNvSpPr/>
          <p:nvPr/>
        </p:nvSpPr>
        <p:spPr>
          <a:xfrm>
            <a:off x="7548945" y="2023433"/>
            <a:ext cx="99553" cy="280088"/>
          </a:xfrm>
          <a:custGeom>
            <a:rect b="b" l="l" r="r" t="t"/>
            <a:pathLst>
              <a:path extrusionOk="0" h="5143" w="1828">
                <a:moveTo>
                  <a:pt x="0" y="0"/>
                </a:moveTo>
                <a:lnTo>
                  <a:pt x="0" y="5143"/>
                </a:lnTo>
                <a:lnTo>
                  <a:pt x="1828" y="5143"/>
                </a:lnTo>
                <a:lnTo>
                  <a:pt x="18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5"/>
          <p:cNvSpPr/>
          <p:nvPr/>
        </p:nvSpPr>
        <p:spPr>
          <a:xfrm>
            <a:off x="8336259" y="1967504"/>
            <a:ext cx="170460" cy="336018"/>
          </a:xfrm>
          <a:custGeom>
            <a:rect b="b" l="l" r="r" t="t"/>
            <a:pathLst>
              <a:path extrusionOk="0" h="6170" w="3130">
                <a:moveTo>
                  <a:pt x="0" y="0"/>
                </a:moveTo>
                <a:lnTo>
                  <a:pt x="0" y="6170"/>
                </a:lnTo>
                <a:lnTo>
                  <a:pt x="3130" y="6170"/>
                </a:lnTo>
                <a:lnTo>
                  <a:pt x="31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5"/>
          <p:cNvSpPr/>
          <p:nvPr/>
        </p:nvSpPr>
        <p:spPr>
          <a:xfrm>
            <a:off x="8993308" y="1967504"/>
            <a:ext cx="170514" cy="336018"/>
          </a:xfrm>
          <a:custGeom>
            <a:rect b="b" l="l" r="r" t="t"/>
            <a:pathLst>
              <a:path extrusionOk="0" h="6170" w="3131">
                <a:moveTo>
                  <a:pt x="1" y="0"/>
                </a:moveTo>
                <a:lnTo>
                  <a:pt x="1" y="6170"/>
                </a:lnTo>
                <a:lnTo>
                  <a:pt x="3130" y="6170"/>
                </a:lnTo>
                <a:lnTo>
                  <a:pt x="31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5"/>
          <p:cNvSpPr/>
          <p:nvPr/>
        </p:nvSpPr>
        <p:spPr>
          <a:xfrm>
            <a:off x="8528609" y="2067654"/>
            <a:ext cx="148785" cy="235866"/>
          </a:xfrm>
          <a:custGeom>
            <a:rect b="b" l="l" r="r" t="t"/>
            <a:pathLst>
              <a:path extrusionOk="0" h="4331" w="2732">
                <a:moveTo>
                  <a:pt x="0" y="0"/>
                </a:moveTo>
                <a:lnTo>
                  <a:pt x="0" y="4331"/>
                </a:lnTo>
                <a:lnTo>
                  <a:pt x="2731" y="4331"/>
                </a:lnTo>
                <a:lnTo>
                  <a:pt x="27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5"/>
          <p:cNvSpPr/>
          <p:nvPr/>
        </p:nvSpPr>
        <p:spPr>
          <a:xfrm>
            <a:off x="8703694" y="2185503"/>
            <a:ext cx="255308" cy="118015"/>
          </a:xfrm>
          <a:custGeom>
            <a:rect b="b" l="l" r="r" t="t"/>
            <a:pathLst>
              <a:path extrusionOk="0" h="2167" w="4688">
                <a:moveTo>
                  <a:pt x="1" y="1"/>
                </a:moveTo>
                <a:lnTo>
                  <a:pt x="1" y="2167"/>
                </a:lnTo>
                <a:lnTo>
                  <a:pt x="4687" y="2167"/>
                </a:lnTo>
                <a:lnTo>
                  <a:pt x="46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5"/>
          <p:cNvSpPr/>
          <p:nvPr/>
        </p:nvSpPr>
        <p:spPr>
          <a:xfrm>
            <a:off x="7564684" y="1356529"/>
            <a:ext cx="127110" cy="363085"/>
          </a:xfrm>
          <a:custGeom>
            <a:rect b="b" l="l" r="r" t="t"/>
            <a:pathLst>
              <a:path extrusionOk="0" h="6667" w="2334">
                <a:moveTo>
                  <a:pt x="0" y="1"/>
                </a:moveTo>
                <a:lnTo>
                  <a:pt x="0" y="6666"/>
                </a:lnTo>
                <a:lnTo>
                  <a:pt x="2334" y="6666"/>
                </a:lnTo>
                <a:lnTo>
                  <a:pt x="2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5"/>
          <p:cNvSpPr/>
          <p:nvPr/>
        </p:nvSpPr>
        <p:spPr>
          <a:xfrm>
            <a:off x="7728932" y="1356529"/>
            <a:ext cx="127110" cy="363085"/>
          </a:xfrm>
          <a:custGeom>
            <a:rect b="b" l="l" r="r" t="t"/>
            <a:pathLst>
              <a:path extrusionOk="0" h="6667" w="2334">
                <a:moveTo>
                  <a:pt x="0" y="1"/>
                </a:moveTo>
                <a:lnTo>
                  <a:pt x="0" y="6666"/>
                </a:lnTo>
                <a:lnTo>
                  <a:pt x="2334" y="6666"/>
                </a:lnTo>
                <a:lnTo>
                  <a:pt x="2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5"/>
          <p:cNvSpPr/>
          <p:nvPr/>
        </p:nvSpPr>
        <p:spPr>
          <a:xfrm>
            <a:off x="7893181" y="1356529"/>
            <a:ext cx="127110" cy="363085"/>
          </a:xfrm>
          <a:custGeom>
            <a:rect b="b" l="l" r="r" t="t"/>
            <a:pathLst>
              <a:path extrusionOk="0" h="6667" w="2334">
                <a:moveTo>
                  <a:pt x="0" y="1"/>
                </a:moveTo>
                <a:lnTo>
                  <a:pt x="0" y="6666"/>
                </a:lnTo>
                <a:lnTo>
                  <a:pt x="2334" y="6666"/>
                </a:lnTo>
                <a:lnTo>
                  <a:pt x="2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5"/>
          <p:cNvSpPr/>
          <p:nvPr/>
        </p:nvSpPr>
        <p:spPr>
          <a:xfrm>
            <a:off x="8057484" y="1356529"/>
            <a:ext cx="127055" cy="363085"/>
          </a:xfrm>
          <a:custGeom>
            <a:rect b="b" l="l" r="r" t="t"/>
            <a:pathLst>
              <a:path extrusionOk="0" h="6667" w="2333">
                <a:moveTo>
                  <a:pt x="1" y="1"/>
                </a:moveTo>
                <a:lnTo>
                  <a:pt x="1" y="6666"/>
                </a:lnTo>
                <a:lnTo>
                  <a:pt x="2333" y="6666"/>
                </a:lnTo>
                <a:lnTo>
                  <a:pt x="2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5"/>
          <p:cNvSpPr/>
          <p:nvPr/>
        </p:nvSpPr>
        <p:spPr>
          <a:xfrm>
            <a:off x="8221786" y="1356529"/>
            <a:ext cx="127110" cy="363085"/>
          </a:xfrm>
          <a:custGeom>
            <a:rect b="b" l="l" r="r" t="t"/>
            <a:pathLst>
              <a:path extrusionOk="0" h="6667" w="2334">
                <a:moveTo>
                  <a:pt x="0" y="1"/>
                </a:moveTo>
                <a:lnTo>
                  <a:pt x="0" y="6666"/>
                </a:lnTo>
                <a:lnTo>
                  <a:pt x="2333" y="6666"/>
                </a:lnTo>
                <a:lnTo>
                  <a:pt x="2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5"/>
          <p:cNvSpPr/>
          <p:nvPr/>
        </p:nvSpPr>
        <p:spPr>
          <a:xfrm>
            <a:off x="8386035" y="1356529"/>
            <a:ext cx="127110" cy="363085"/>
          </a:xfrm>
          <a:custGeom>
            <a:rect b="b" l="l" r="r" t="t"/>
            <a:pathLst>
              <a:path extrusionOk="0" h="6667" w="2334">
                <a:moveTo>
                  <a:pt x="0" y="1"/>
                </a:moveTo>
                <a:lnTo>
                  <a:pt x="0" y="6666"/>
                </a:lnTo>
                <a:lnTo>
                  <a:pt x="2333" y="6666"/>
                </a:lnTo>
                <a:lnTo>
                  <a:pt x="2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5"/>
          <p:cNvSpPr/>
          <p:nvPr/>
        </p:nvSpPr>
        <p:spPr>
          <a:xfrm>
            <a:off x="8550283" y="1356529"/>
            <a:ext cx="127110" cy="363085"/>
          </a:xfrm>
          <a:custGeom>
            <a:rect b="b" l="l" r="r" t="t"/>
            <a:pathLst>
              <a:path extrusionOk="0" h="6667" w="2334">
                <a:moveTo>
                  <a:pt x="0" y="1"/>
                </a:moveTo>
                <a:lnTo>
                  <a:pt x="0" y="6666"/>
                </a:lnTo>
                <a:lnTo>
                  <a:pt x="2333" y="6666"/>
                </a:lnTo>
                <a:lnTo>
                  <a:pt x="2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5"/>
          <p:cNvSpPr/>
          <p:nvPr/>
        </p:nvSpPr>
        <p:spPr>
          <a:xfrm>
            <a:off x="8714586" y="1356529"/>
            <a:ext cx="127055" cy="363085"/>
          </a:xfrm>
          <a:custGeom>
            <a:rect b="b" l="l" r="r" t="t"/>
            <a:pathLst>
              <a:path extrusionOk="0" h="6667" w="2333">
                <a:moveTo>
                  <a:pt x="1" y="1"/>
                </a:moveTo>
                <a:lnTo>
                  <a:pt x="1" y="6666"/>
                </a:lnTo>
                <a:lnTo>
                  <a:pt x="2332" y="6666"/>
                </a:lnTo>
                <a:lnTo>
                  <a:pt x="233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5"/>
          <p:cNvSpPr/>
          <p:nvPr/>
        </p:nvSpPr>
        <p:spPr>
          <a:xfrm>
            <a:off x="8912711" y="1631100"/>
            <a:ext cx="326984" cy="88401"/>
          </a:xfrm>
          <a:custGeom>
            <a:rect b="b" l="l" r="r" t="t"/>
            <a:pathLst>
              <a:path extrusionOk="0" h="1623" w="11589">
                <a:moveTo>
                  <a:pt x="1" y="1"/>
                </a:moveTo>
                <a:lnTo>
                  <a:pt x="1" y="1623"/>
                </a:lnTo>
                <a:lnTo>
                  <a:pt x="11589" y="1623"/>
                </a:lnTo>
                <a:lnTo>
                  <a:pt x="115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5"/>
          <p:cNvSpPr/>
          <p:nvPr/>
        </p:nvSpPr>
        <p:spPr>
          <a:xfrm>
            <a:off x="8984370" y="1559550"/>
            <a:ext cx="255327" cy="71625"/>
          </a:xfrm>
          <a:custGeom>
            <a:rect b="b" l="l" r="r" t="t"/>
            <a:pathLst>
              <a:path extrusionOk="0" h="1315" w="9088">
                <a:moveTo>
                  <a:pt x="1" y="0"/>
                </a:moveTo>
                <a:lnTo>
                  <a:pt x="1" y="1315"/>
                </a:lnTo>
                <a:lnTo>
                  <a:pt x="9087" y="1315"/>
                </a:lnTo>
                <a:lnTo>
                  <a:pt x="90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5"/>
          <p:cNvSpPr/>
          <p:nvPr/>
        </p:nvSpPr>
        <p:spPr>
          <a:xfrm>
            <a:off x="7273389" y="1713225"/>
            <a:ext cx="1938922" cy="104781"/>
          </a:xfrm>
          <a:custGeom>
            <a:rect b="b" l="l" r="r" t="t"/>
            <a:pathLst>
              <a:path extrusionOk="0" h="1924" w="44104">
                <a:moveTo>
                  <a:pt x="0" y="0"/>
                </a:moveTo>
                <a:lnTo>
                  <a:pt x="0" y="1924"/>
                </a:lnTo>
                <a:lnTo>
                  <a:pt x="44103" y="1924"/>
                </a:lnTo>
                <a:lnTo>
                  <a:pt x="441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5"/>
          <p:cNvSpPr/>
          <p:nvPr/>
        </p:nvSpPr>
        <p:spPr>
          <a:xfrm>
            <a:off x="7273389" y="2285109"/>
            <a:ext cx="1938922" cy="104835"/>
          </a:xfrm>
          <a:custGeom>
            <a:rect b="b" l="l" r="r" t="t"/>
            <a:pathLst>
              <a:path extrusionOk="0" h="1925" w="44104">
                <a:moveTo>
                  <a:pt x="0" y="1"/>
                </a:moveTo>
                <a:lnTo>
                  <a:pt x="0" y="1925"/>
                </a:lnTo>
                <a:lnTo>
                  <a:pt x="44103" y="1925"/>
                </a:lnTo>
                <a:lnTo>
                  <a:pt x="44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5"/>
          <p:cNvSpPr/>
          <p:nvPr/>
        </p:nvSpPr>
        <p:spPr>
          <a:xfrm>
            <a:off x="7273389" y="2856939"/>
            <a:ext cx="1938922" cy="104835"/>
          </a:xfrm>
          <a:custGeom>
            <a:rect b="b" l="l" r="r" t="t"/>
            <a:pathLst>
              <a:path extrusionOk="0" h="1925" w="44104">
                <a:moveTo>
                  <a:pt x="0" y="1"/>
                </a:moveTo>
                <a:lnTo>
                  <a:pt x="0" y="1925"/>
                </a:lnTo>
                <a:lnTo>
                  <a:pt x="44103" y="1925"/>
                </a:lnTo>
                <a:lnTo>
                  <a:pt x="44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5"/>
          <p:cNvSpPr/>
          <p:nvPr/>
        </p:nvSpPr>
        <p:spPr>
          <a:xfrm>
            <a:off x="8575661" y="2763041"/>
            <a:ext cx="603362" cy="175361"/>
          </a:xfrm>
          <a:custGeom>
            <a:rect b="b" l="l" r="r" t="t"/>
            <a:pathLst>
              <a:path extrusionOk="0" h="3220" w="11079">
                <a:moveTo>
                  <a:pt x="0" y="1"/>
                </a:moveTo>
                <a:lnTo>
                  <a:pt x="1267" y="3220"/>
                </a:lnTo>
                <a:lnTo>
                  <a:pt x="11078" y="3220"/>
                </a:lnTo>
                <a:lnTo>
                  <a:pt x="98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5"/>
          <p:cNvSpPr/>
          <p:nvPr/>
        </p:nvSpPr>
        <p:spPr>
          <a:xfrm>
            <a:off x="8506771" y="2763041"/>
            <a:ext cx="603253" cy="175361"/>
          </a:xfrm>
          <a:custGeom>
            <a:rect b="b" l="l" r="r" t="t"/>
            <a:pathLst>
              <a:path extrusionOk="0" h="3220" w="11077">
                <a:moveTo>
                  <a:pt x="1265" y="1"/>
                </a:moveTo>
                <a:lnTo>
                  <a:pt x="0" y="3220"/>
                </a:lnTo>
                <a:lnTo>
                  <a:pt x="9812" y="3220"/>
                </a:lnTo>
                <a:lnTo>
                  <a:pt x="110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5"/>
          <p:cNvSpPr/>
          <p:nvPr/>
        </p:nvSpPr>
        <p:spPr>
          <a:xfrm>
            <a:off x="6963783" y="2333251"/>
            <a:ext cx="886554" cy="513558"/>
          </a:xfrm>
          <a:custGeom>
            <a:rect b="b" l="l" r="r" t="t"/>
            <a:pathLst>
              <a:path extrusionOk="0" h="9430" w="16279">
                <a:moveTo>
                  <a:pt x="595" y="1"/>
                </a:moveTo>
                <a:cubicBezTo>
                  <a:pt x="256" y="1"/>
                  <a:pt x="0" y="310"/>
                  <a:pt x="62" y="642"/>
                </a:cubicBezTo>
                <a:lnTo>
                  <a:pt x="1604" y="8985"/>
                </a:lnTo>
                <a:cubicBezTo>
                  <a:pt x="1650" y="9243"/>
                  <a:pt x="1876" y="9430"/>
                  <a:pt x="2138" y="9430"/>
                </a:cubicBezTo>
                <a:lnTo>
                  <a:pt x="15684" y="9430"/>
                </a:lnTo>
                <a:cubicBezTo>
                  <a:pt x="16024" y="9430"/>
                  <a:pt x="16279" y="9121"/>
                  <a:pt x="16218" y="8788"/>
                </a:cubicBezTo>
                <a:lnTo>
                  <a:pt x="14677" y="446"/>
                </a:lnTo>
                <a:cubicBezTo>
                  <a:pt x="14628" y="188"/>
                  <a:pt x="14405" y="1"/>
                  <a:pt x="1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5"/>
          <p:cNvSpPr/>
          <p:nvPr/>
        </p:nvSpPr>
        <p:spPr>
          <a:xfrm>
            <a:off x="6925825" y="2333251"/>
            <a:ext cx="886663" cy="513558"/>
          </a:xfrm>
          <a:custGeom>
            <a:rect b="b" l="l" r="r" t="t"/>
            <a:pathLst>
              <a:path extrusionOk="0" h="9430" w="16281">
                <a:moveTo>
                  <a:pt x="596" y="1"/>
                </a:moveTo>
                <a:cubicBezTo>
                  <a:pt x="257" y="1"/>
                  <a:pt x="0" y="310"/>
                  <a:pt x="62" y="642"/>
                </a:cubicBezTo>
                <a:lnTo>
                  <a:pt x="1604" y="8985"/>
                </a:lnTo>
                <a:cubicBezTo>
                  <a:pt x="1652" y="9243"/>
                  <a:pt x="1876" y="9430"/>
                  <a:pt x="2138" y="9430"/>
                </a:cubicBezTo>
                <a:lnTo>
                  <a:pt x="15685" y="9430"/>
                </a:lnTo>
                <a:cubicBezTo>
                  <a:pt x="16024" y="9430"/>
                  <a:pt x="16280" y="9121"/>
                  <a:pt x="16218" y="8788"/>
                </a:cubicBezTo>
                <a:lnTo>
                  <a:pt x="14677" y="446"/>
                </a:lnTo>
                <a:cubicBezTo>
                  <a:pt x="14628" y="188"/>
                  <a:pt x="14405" y="1"/>
                  <a:pt x="1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5"/>
          <p:cNvSpPr/>
          <p:nvPr/>
        </p:nvSpPr>
        <p:spPr>
          <a:xfrm>
            <a:off x="7318801" y="2665940"/>
            <a:ext cx="210542" cy="329537"/>
          </a:xfrm>
          <a:custGeom>
            <a:rect b="b" l="l" r="r" t="t"/>
            <a:pathLst>
              <a:path extrusionOk="0" h="6051" w="3866">
                <a:moveTo>
                  <a:pt x="596" y="0"/>
                </a:moveTo>
                <a:cubicBezTo>
                  <a:pt x="256" y="0"/>
                  <a:pt x="1" y="309"/>
                  <a:pt x="61" y="642"/>
                </a:cubicBezTo>
                <a:lnTo>
                  <a:pt x="1062" y="6051"/>
                </a:lnTo>
                <a:lnTo>
                  <a:pt x="3865" y="6051"/>
                </a:lnTo>
                <a:lnTo>
                  <a:pt x="2830" y="444"/>
                </a:lnTo>
                <a:cubicBezTo>
                  <a:pt x="2781" y="187"/>
                  <a:pt x="2558" y="0"/>
                  <a:pt x="22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5"/>
          <p:cNvSpPr/>
          <p:nvPr/>
        </p:nvSpPr>
        <p:spPr>
          <a:xfrm>
            <a:off x="7299850" y="2665940"/>
            <a:ext cx="210488" cy="329537"/>
          </a:xfrm>
          <a:custGeom>
            <a:rect b="b" l="l" r="r" t="t"/>
            <a:pathLst>
              <a:path extrusionOk="0" h="6051" w="3865">
                <a:moveTo>
                  <a:pt x="595" y="0"/>
                </a:moveTo>
                <a:cubicBezTo>
                  <a:pt x="255" y="0"/>
                  <a:pt x="0" y="308"/>
                  <a:pt x="61" y="642"/>
                </a:cubicBezTo>
                <a:lnTo>
                  <a:pt x="1061" y="6051"/>
                </a:lnTo>
                <a:lnTo>
                  <a:pt x="3865" y="6051"/>
                </a:lnTo>
                <a:lnTo>
                  <a:pt x="2829" y="444"/>
                </a:lnTo>
                <a:cubicBezTo>
                  <a:pt x="2781" y="187"/>
                  <a:pt x="2557" y="0"/>
                  <a:pt x="22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5"/>
          <p:cNvSpPr/>
          <p:nvPr/>
        </p:nvSpPr>
        <p:spPr>
          <a:xfrm>
            <a:off x="6382199" y="2938300"/>
            <a:ext cx="2822129" cy="1513334"/>
          </a:xfrm>
          <a:custGeom>
            <a:rect b="b" l="l" r="r" t="t"/>
            <a:pathLst>
              <a:path extrusionOk="0" h="27788" w="60704">
                <a:moveTo>
                  <a:pt x="1" y="0"/>
                </a:moveTo>
                <a:lnTo>
                  <a:pt x="1" y="27788"/>
                </a:lnTo>
                <a:lnTo>
                  <a:pt x="60703" y="27788"/>
                </a:lnTo>
                <a:lnTo>
                  <a:pt x="607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5"/>
          <p:cNvSpPr/>
          <p:nvPr/>
        </p:nvSpPr>
        <p:spPr>
          <a:xfrm>
            <a:off x="6323391" y="2938300"/>
            <a:ext cx="2880985" cy="199868"/>
          </a:xfrm>
          <a:custGeom>
            <a:rect b="b" l="l" r="r" t="t"/>
            <a:pathLst>
              <a:path extrusionOk="0" h="3670" w="61970">
                <a:moveTo>
                  <a:pt x="1" y="0"/>
                </a:moveTo>
                <a:lnTo>
                  <a:pt x="1" y="3669"/>
                </a:lnTo>
                <a:lnTo>
                  <a:pt x="61969" y="3669"/>
                </a:lnTo>
                <a:lnTo>
                  <a:pt x="619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5"/>
          <p:cNvSpPr txBox="1"/>
          <p:nvPr>
            <p:ph hasCustomPrompt="1" idx="2" type="title"/>
          </p:nvPr>
        </p:nvSpPr>
        <p:spPr>
          <a:xfrm>
            <a:off x="2509950" y="1423488"/>
            <a:ext cx="1188600" cy="8229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5200">
                <a:solidFill>
                  <a:schemeClr val="dk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10" name="Google Shape;510;p15"/>
          <p:cNvSpPr txBox="1"/>
          <p:nvPr>
            <p:ph idx="1" type="subTitle"/>
          </p:nvPr>
        </p:nvSpPr>
        <p:spPr>
          <a:xfrm>
            <a:off x="2376450" y="3345025"/>
            <a:ext cx="43911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511" name="Google Shape;511;p15"/>
          <p:cNvGrpSpPr/>
          <p:nvPr/>
        </p:nvGrpSpPr>
        <p:grpSpPr>
          <a:xfrm flipH="1">
            <a:off x="1407870" y="424288"/>
            <a:ext cx="765914" cy="765914"/>
            <a:chOff x="7841675" y="577013"/>
            <a:chExt cx="765914" cy="765914"/>
          </a:xfrm>
        </p:grpSpPr>
        <p:sp>
          <p:nvSpPr>
            <p:cNvPr id="512" name="Google Shape;512;p15"/>
            <p:cNvSpPr/>
            <p:nvPr/>
          </p:nvSpPr>
          <p:spPr>
            <a:xfrm>
              <a:off x="7841675" y="577013"/>
              <a:ext cx="765914" cy="765914"/>
            </a:xfrm>
            <a:custGeom>
              <a:rect b="b" l="l" r="r" t="t"/>
              <a:pathLst>
                <a:path extrusionOk="0" h="13649" w="13649">
                  <a:moveTo>
                    <a:pt x="6825" y="0"/>
                  </a:moveTo>
                  <a:cubicBezTo>
                    <a:pt x="5016" y="0"/>
                    <a:pt x="3280" y="720"/>
                    <a:pt x="2000" y="1999"/>
                  </a:cubicBezTo>
                  <a:cubicBezTo>
                    <a:pt x="721" y="3279"/>
                    <a:pt x="1" y="5014"/>
                    <a:pt x="1" y="6824"/>
                  </a:cubicBezTo>
                  <a:cubicBezTo>
                    <a:pt x="1" y="8634"/>
                    <a:pt x="721" y="10370"/>
                    <a:pt x="2000" y="11650"/>
                  </a:cubicBezTo>
                  <a:cubicBezTo>
                    <a:pt x="3280" y="12929"/>
                    <a:pt x="5016" y="13648"/>
                    <a:pt x="6825" y="13648"/>
                  </a:cubicBezTo>
                  <a:cubicBezTo>
                    <a:pt x="8635" y="13648"/>
                    <a:pt x="10371" y="12929"/>
                    <a:pt x="11650" y="11650"/>
                  </a:cubicBezTo>
                  <a:cubicBezTo>
                    <a:pt x="12931" y="10370"/>
                    <a:pt x="13649" y="8634"/>
                    <a:pt x="13649" y="6824"/>
                  </a:cubicBezTo>
                  <a:cubicBezTo>
                    <a:pt x="13649" y="5014"/>
                    <a:pt x="12931" y="3279"/>
                    <a:pt x="11650" y="1999"/>
                  </a:cubicBezTo>
                  <a:cubicBezTo>
                    <a:pt x="10371" y="720"/>
                    <a:pt x="8635" y="0"/>
                    <a:pt x="68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5"/>
            <p:cNvSpPr/>
            <p:nvPr/>
          </p:nvSpPr>
          <p:spPr>
            <a:xfrm>
              <a:off x="7904801" y="640027"/>
              <a:ext cx="639767" cy="639879"/>
            </a:xfrm>
            <a:custGeom>
              <a:rect b="b" l="l" r="r" t="t"/>
              <a:pathLst>
                <a:path extrusionOk="0" h="11403" w="11401">
                  <a:moveTo>
                    <a:pt x="5700" y="1"/>
                  </a:moveTo>
                  <a:cubicBezTo>
                    <a:pt x="2552" y="1"/>
                    <a:pt x="1" y="2554"/>
                    <a:pt x="1" y="5701"/>
                  </a:cubicBezTo>
                  <a:cubicBezTo>
                    <a:pt x="1" y="8849"/>
                    <a:pt x="2552" y="11402"/>
                    <a:pt x="5700" y="11402"/>
                  </a:cubicBezTo>
                  <a:cubicBezTo>
                    <a:pt x="8848" y="11402"/>
                    <a:pt x="11401" y="8849"/>
                    <a:pt x="11401" y="5701"/>
                  </a:cubicBezTo>
                  <a:cubicBezTo>
                    <a:pt x="11401" y="2554"/>
                    <a:pt x="8848" y="1"/>
                    <a:pt x="57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5"/>
            <p:cNvSpPr/>
            <p:nvPr/>
          </p:nvSpPr>
          <p:spPr>
            <a:xfrm>
              <a:off x="8210614" y="728516"/>
              <a:ext cx="220981" cy="261440"/>
            </a:xfrm>
            <a:custGeom>
              <a:rect b="b" l="l" r="r" t="t"/>
              <a:pathLst>
                <a:path extrusionOk="0" h="4659" w="3938">
                  <a:moveTo>
                    <a:pt x="267" y="0"/>
                  </a:moveTo>
                  <a:cubicBezTo>
                    <a:pt x="134" y="0"/>
                    <a:pt x="2" y="85"/>
                    <a:pt x="2" y="256"/>
                  </a:cubicBezTo>
                  <a:lnTo>
                    <a:pt x="2" y="4395"/>
                  </a:lnTo>
                  <a:cubicBezTo>
                    <a:pt x="1" y="4462"/>
                    <a:pt x="26" y="4525"/>
                    <a:pt x="73" y="4574"/>
                  </a:cubicBezTo>
                  <a:cubicBezTo>
                    <a:pt x="76" y="4576"/>
                    <a:pt x="80" y="4579"/>
                    <a:pt x="83" y="4582"/>
                  </a:cubicBezTo>
                  <a:cubicBezTo>
                    <a:pt x="86" y="4586"/>
                    <a:pt x="86" y="4586"/>
                    <a:pt x="87" y="4588"/>
                  </a:cubicBezTo>
                  <a:cubicBezTo>
                    <a:pt x="133" y="4632"/>
                    <a:pt x="194" y="4659"/>
                    <a:pt x="257" y="4659"/>
                  </a:cubicBezTo>
                  <a:cubicBezTo>
                    <a:pt x="261" y="4659"/>
                    <a:pt x="264" y="4659"/>
                    <a:pt x="267" y="4659"/>
                  </a:cubicBezTo>
                  <a:lnTo>
                    <a:pt x="3596" y="4659"/>
                  </a:lnTo>
                  <a:cubicBezTo>
                    <a:pt x="3937" y="4659"/>
                    <a:pt x="3937" y="4130"/>
                    <a:pt x="3597" y="4130"/>
                  </a:cubicBezTo>
                  <a:lnTo>
                    <a:pt x="532" y="4130"/>
                  </a:lnTo>
                  <a:lnTo>
                    <a:pt x="532" y="256"/>
                  </a:lnTo>
                  <a:cubicBezTo>
                    <a:pt x="532" y="85"/>
                    <a:pt x="399" y="0"/>
                    <a:pt x="2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15"/>
          <p:cNvGrpSpPr/>
          <p:nvPr/>
        </p:nvGrpSpPr>
        <p:grpSpPr>
          <a:xfrm>
            <a:off x="111475" y="3221032"/>
            <a:ext cx="529601" cy="1305492"/>
            <a:chOff x="-156827" y="2070695"/>
            <a:chExt cx="423748" cy="1044561"/>
          </a:xfrm>
        </p:grpSpPr>
        <p:sp>
          <p:nvSpPr>
            <p:cNvPr id="516" name="Google Shape;516;p15"/>
            <p:cNvSpPr/>
            <p:nvPr/>
          </p:nvSpPr>
          <p:spPr>
            <a:xfrm>
              <a:off x="-156827" y="2070695"/>
              <a:ext cx="423748" cy="430542"/>
            </a:xfrm>
            <a:custGeom>
              <a:rect b="b" l="l" r="r" t="t"/>
              <a:pathLst>
                <a:path extrusionOk="0" h="10710" w="10541">
                  <a:moveTo>
                    <a:pt x="3783" y="1"/>
                  </a:moveTo>
                  <a:cubicBezTo>
                    <a:pt x="3499" y="1"/>
                    <a:pt x="2763" y="236"/>
                    <a:pt x="2846" y="3430"/>
                  </a:cubicBezTo>
                  <a:cubicBezTo>
                    <a:pt x="2929" y="6666"/>
                    <a:pt x="3347" y="8227"/>
                    <a:pt x="4017" y="9956"/>
                  </a:cubicBezTo>
                  <a:cubicBezTo>
                    <a:pt x="4017" y="9956"/>
                    <a:pt x="3486" y="9426"/>
                    <a:pt x="2595" y="7920"/>
                  </a:cubicBezTo>
                  <a:cubicBezTo>
                    <a:pt x="1719" y="6442"/>
                    <a:pt x="1213" y="5664"/>
                    <a:pt x="639" y="5664"/>
                  </a:cubicBezTo>
                  <a:cubicBezTo>
                    <a:pt x="629" y="5664"/>
                    <a:pt x="618" y="5664"/>
                    <a:pt x="607" y="5664"/>
                  </a:cubicBezTo>
                  <a:cubicBezTo>
                    <a:pt x="22" y="5693"/>
                    <a:pt x="1" y="6665"/>
                    <a:pt x="781" y="7920"/>
                  </a:cubicBezTo>
                  <a:cubicBezTo>
                    <a:pt x="1563" y="9175"/>
                    <a:pt x="2344" y="10067"/>
                    <a:pt x="3989" y="10485"/>
                  </a:cubicBezTo>
                  <a:cubicBezTo>
                    <a:pt x="3989" y="10485"/>
                    <a:pt x="3915" y="10710"/>
                    <a:pt x="4771" y="10710"/>
                  </a:cubicBezTo>
                  <a:cubicBezTo>
                    <a:pt x="5085" y="10710"/>
                    <a:pt x="5523" y="10680"/>
                    <a:pt x="6136" y="10597"/>
                  </a:cubicBezTo>
                  <a:cubicBezTo>
                    <a:pt x="10235" y="8506"/>
                    <a:pt x="10541" y="5912"/>
                    <a:pt x="9984" y="5662"/>
                  </a:cubicBezTo>
                  <a:cubicBezTo>
                    <a:pt x="9963" y="5652"/>
                    <a:pt x="9940" y="5648"/>
                    <a:pt x="9916" y="5648"/>
                  </a:cubicBezTo>
                  <a:cubicBezTo>
                    <a:pt x="9277" y="5648"/>
                    <a:pt x="7348" y="8664"/>
                    <a:pt x="5523" y="9845"/>
                  </a:cubicBezTo>
                  <a:cubicBezTo>
                    <a:pt x="7251" y="7223"/>
                    <a:pt x="9399" y="2874"/>
                    <a:pt x="8757" y="2205"/>
                  </a:cubicBezTo>
                  <a:cubicBezTo>
                    <a:pt x="8652" y="2095"/>
                    <a:pt x="8497" y="2032"/>
                    <a:pt x="8311" y="2032"/>
                  </a:cubicBezTo>
                  <a:cubicBezTo>
                    <a:pt x="7782" y="2032"/>
                    <a:pt x="6997" y="2539"/>
                    <a:pt x="6357" y="3921"/>
                  </a:cubicBezTo>
                  <a:cubicBezTo>
                    <a:pt x="5493" y="5789"/>
                    <a:pt x="5607" y="8339"/>
                    <a:pt x="4880" y="9705"/>
                  </a:cubicBezTo>
                  <a:cubicBezTo>
                    <a:pt x="4880" y="9705"/>
                    <a:pt x="5026" y="6730"/>
                    <a:pt x="4969" y="4890"/>
                  </a:cubicBezTo>
                  <a:cubicBezTo>
                    <a:pt x="4912" y="3049"/>
                    <a:pt x="4289" y="11"/>
                    <a:pt x="3793" y="1"/>
                  </a:cubicBezTo>
                  <a:cubicBezTo>
                    <a:pt x="3790" y="1"/>
                    <a:pt x="3786" y="1"/>
                    <a:pt x="37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5"/>
            <p:cNvSpPr/>
            <p:nvPr/>
          </p:nvSpPr>
          <p:spPr>
            <a:xfrm>
              <a:off x="-150600" y="2475372"/>
              <a:ext cx="376135" cy="639883"/>
            </a:xfrm>
            <a:custGeom>
              <a:rect b="b" l="l" r="r" t="t"/>
              <a:pathLst>
                <a:path extrusionOk="0" h="8211" w="9356">
                  <a:moveTo>
                    <a:pt x="935" y="0"/>
                  </a:moveTo>
                  <a:cubicBezTo>
                    <a:pt x="558" y="0"/>
                    <a:pt x="126" y="251"/>
                    <a:pt x="126" y="614"/>
                  </a:cubicBezTo>
                  <a:cubicBezTo>
                    <a:pt x="0" y="2539"/>
                    <a:pt x="393" y="7674"/>
                    <a:pt x="3166" y="8080"/>
                  </a:cubicBezTo>
                  <a:cubicBezTo>
                    <a:pt x="3699" y="8155"/>
                    <a:pt x="4296" y="8211"/>
                    <a:pt x="4921" y="8211"/>
                  </a:cubicBezTo>
                  <a:cubicBezTo>
                    <a:pt x="5548" y="8211"/>
                    <a:pt x="6203" y="8154"/>
                    <a:pt x="6850" y="8003"/>
                  </a:cubicBezTo>
                  <a:cubicBezTo>
                    <a:pt x="8398" y="7334"/>
                    <a:pt x="9356" y="5466"/>
                    <a:pt x="9272" y="697"/>
                  </a:cubicBezTo>
                  <a:cubicBezTo>
                    <a:pt x="9272" y="363"/>
                    <a:pt x="9175" y="0"/>
                    <a:pt x="86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15"/>
          <p:cNvGrpSpPr/>
          <p:nvPr/>
        </p:nvGrpSpPr>
        <p:grpSpPr>
          <a:xfrm>
            <a:off x="718167" y="3591225"/>
            <a:ext cx="529601" cy="935288"/>
            <a:chOff x="-156827" y="2070695"/>
            <a:chExt cx="423748" cy="748350"/>
          </a:xfrm>
        </p:grpSpPr>
        <p:sp>
          <p:nvSpPr>
            <p:cNvPr id="519" name="Google Shape;519;p15"/>
            <p:cNvSpPr/>
            <p:nvPr/>
          </p:nvSpPr>
          <p:spPr>
            <a:xfrm>
              <a:off x="-156827" y="2070695"/>
              <a:ext cx="423748" cy="430542"/>
            </a:xfrm>
            <a:custGeom>
              <a:rect b="b" l="l" r="r" t="t"/>
              <a:pathLst>
                <a:path extrusionOk="0" h="10710" w="10541">
                  <a:moveTo>
                    <a:pt x="3783" y="1"/>
                  </a:moveTo>
                  <a:cubicBezTo>
                    <a:pt x="3499" y="1"/>
                    <a:pt x="2763" y="236"/>
                    <a:pt x="2846" y="3430"/>
                  </a:cubicBezTo>
                  <a:cubicBezTo>
                    <a:pt x="2929" y="6666"/>
                    <a:pt x="3347" y="8227"/>
                    <a:pt x="4017" y="9956"/>
                  </a:cubicBezTo>
                  <a:cubicBezTo>
                    <a:pt x="4017" y="9956"/>
                    <a:pt x="3486" y="9426"/>
                    <a:pt x="2595" y="7920"/>
                  </a:cubicBezTo>
                  <a:cubicBezTo>
                    <a:pt x="1719" y="6442"/>
                    <a:pt x="1213" y="5664"/>
                    <a:pt x="639" y="5664"/>
                  </a:cubicBezTo>
                  <a:cubicBezTo>
                    <a:pt x="629" y="5664"/>
                    <a:pt x="618" y="5664"/>
                    <a:pt x="607" y="5664"/>
                  </a:cubicBezTo>
                  <a:cubicBezTo>
                    <a:pt x="22" y="5693"/>
                    <a:pt x="1" y="6665"/>
                    <a:pt x="781" y="7920"/>
                  </a:cubicBezTo>
                  <a:cubicBezTo>
                    <a:pt x="1563" y="9175"/>
                    <a:pt x="2344" y="10067"/>
                    <a:pt x="3989" y="10485"/>
                  </a:cubicBezTo>
                  <a:cubicBezTo>
                    <a:pt x="3989" y="10485"/>
                    <a:pt x="3915" y="10710"/>
                    <a:pt x="4771" y="10710"/>
                  </a:cubicBezTo>
                  <a:cubicBezTo>
                    <a:pt x="5085" y="10710"/>
                    <a:pt x="5523" y="10680"/>
                    <a:pt x="6136" y="10597"/>
                  </a:cubicBezTo>
                  <a:cubicBezTo>
                    <a:pt x="10235" y="8506"/>
                    <a:pt x="10541" y="5912"/>
                    <a:pt x="9984" y="5662"/>
                  </a:cubicBezTo>
                  <a:cubicBezTo>
                    <a:pt x="9963" y="5652"/>
                    <a:pt x="9940" y="5648"/>
                    <a:pt x="9916" y="5648"/>
                  </a:cubicBezTo>
                  <a:cubicBezTo>
                    <a:pt x="9277" y="5648"/>
                    <a:pt x="7348" y="8664"/>
                    <a:pt x="5523" y="9845"/>
                  </a:cubicBezTo>
                  <a:cubicBezTo>
                    <a:pt x="7251" y="7223"/>
                    <a:pt x="9399" y="2874"/>
                    <a:pt x="8757" y="2205"/>
                  </a:cubicBezTo>
                  <a:cubicBezTo>
                    <a:pt x="8652" y="2095"/>
                    <a:pt x="8497" y="2032"/>
                    <a:pt x="8311" y="2032"/>
                  </a:cubicBezTo>
                  <a:cubicBezTo>
                    <a:pt x="7782" y="2032"/>
                    <a:pt x="6997" y="2539"/>
                    <a:pt x="6357" y="3921"/>
                  </a:cubicBezTo>
                  <a:cubicBezTo>
                    <a:pt x="5493" y="5789"/>
                    <a:pt x="5607" y="8339"/>
                    <a:pt x="4880" y="9705"/>
                  </a:cubicBezTo>
                  <a:cubicBezTo>
                    <a:pt x="4880" y="9705"/>
                    <a:pt x="5026" y="6730"/>
                    <a:pt x="4969" y="4890"/>
                  </a:cubicBezTo>
                  <a:cubicBezTo>
                    <a:pt x="4912" y="3049"/>
                    <a:pt x="4289" y="11"/>
                    <a:pt x="3793" y="1"/>
                  </a:cubicBezTo>
                  <a:cubicBezTo>
                    <a:pt x="3790" y="1"/>
                    <a:pt x="3786" y="1"/>
                    <a:pt x="37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5"/>
            <p:cNvSpPr/>
            <p:nvPr/>
          </p:nvSpPr>
          <p:spPr>
            <a:xfrm>
              <a:off x="-150600" y="2475374"/>
              <a:ext cx="376135" cy="343671"/>
            </a:xfrm>
            <a:custGeom>
              <a:rect b="b" l="l" r="r" t="t"/>
              <a:pathLst>
                <a:path extrusionOk="0" h="8211" w="9356">
                  <a:moveTo>
                    <a:pt x="935" y="0"/>
                  </a:moveTo>
                  <a:cubicBezTo>
                    <a:pt x="558" y="0"/>
                    <a:pt x="126" y="251"/>
                    <a:pt x="126" y="614"/>
                  </a:cubicBezTo>
                  <a:cubicBezTo>
                    <a:pt x="0" y="2539"/>
                    <a:pt x="393" y="7674"/>
                    <a:pt x="3166" y="8080"/>
                  </a:cubicBezTo>
                  <a:cubicBezTo>
                    <a:pt x="3699" y="8155"/>
                    <a:pt x="4296" y="8211"/>
                    <a:pt x="4921" y="8211"/>
                  </a:cubicBezTo>
                  <a:cubicBezTo>
                    <a:pt x="5548" y="8211"/>
                    <a:pt x="6203" y="8154"/>
                    <a:pt x="6850" y="8003"/>
                  </a:cubicBezTo>
                  <a:cubicBezTo>
                    <a:pt x="8398" y="7334"/>
                    <a:pt x="9356" y="5466"/>
                    <a:pt x="9272" y="697"/>
                  </a:cubicBezTo>
                  <a:cubicBezTo>
                    <a:pt x="9272" y="363"/>
                    <a:pt x="9175" y="0"/>
                    <a:pt x="86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 name="Google Shape;521;p15"/>
          <p:cNvSpPr/>
          <p:nvPr/>
        </p:nvSpPr>
        <p:spPr>
          <a:xfrm flipH="1">
            <a:off x="-45741" y="1937350"/>
            <a:ext cx="714600" cy="190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5"/>
          <p:cNvSpPr/>
          <p:nvPr/>
        </p:nvSpPr>
        <p:spPr>
          <a:xfrm flipH="1" rot="-5400000">
            <a:off x="-305691" y="1484800"/>
            <a:ext cx="714600" cy="19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5"/>
          <p:cNvSpPr/>
          <p:nvPr/>
        </p:nvSpPr>
        <p:spPr>
          <a:xfrm flipH="1" rot="-5400000">
            <a:off x="-67566" y="1484800"/>
            <a:ext cx="714600" cy="19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5"/>
          <p:cNvSpPr/>
          <p:nvPr/>
        </p:nvSpPr>
        <p:spPr>
          <a:xfrm flipH="1" rot="-5400000">
            <a:off x="183159" y="1572400"/>
            <a:ext cx="614400" cy="11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525" name="Shape 525"/>
        <p:cNvGrpSpPr/>
        <p:nvPr/>
      </p:nvGrpSpPr>
      <p:grpSpPr>
        <a:xfrm>
          <a:off x="0" y="0"/>
          <a:ext cx="0" cy="0"/>
          <a:chOff x="0" y="0"/>
          <a:chExt cx="0" cy="0"/>
        </a:xfrm>
      </p:grpSpPr>
      <p:grpSp>
        <p:nvGrpSpPr>
          <p:cNvPr id="526" name="Google Shape;526;p16"/>
          <p:cNvGrpSpPr/>
          <p:nvPr/>
        </p:nvGrpSpPr>
        <p:grpSpPr>
          <a:xfrm>
            <a:off x="6677569" y="1"/>
            <a:ext cx="1897054" cy="504998"/>
            <a:chOff x="568096" y="152401"/>
            <a:chExt cx="1897054" cy="504998"/>
          </a:xfrm>
        </p:grpSpPr>
        <p:sp>
          <p:nvSpPr>
            <p:cNvPr id="527" name="Google Shape;527;p16"/>
            <p:cNvSpPr/>
            <p:nvPr/>
          </p:nvSpPr>
          <p:spPr>
            <a:xfrm flipH="1">
              <a:off x="568096" y="377476"/>
              <a:ext cx="1897054" cy="279924"/>
            </a:xfrm>
            <a:custGeom>
              <a:rect b="b" l="l" r="r" t="t"/>
              <a:pathLst>
                <a:path extrusionOk="0" h="4442" w="39360">
                  <a:moveTo>
                    <a:pt x="4442" y="0"/>
                  </a:moveTo>
                  <a:cubicBezTo>
                    <a:pt x="1989" y="0"/>
                    <a:pt x="1" y="1989"/>
                    <a:pt x="1" y="4441"/>
                  </a:cubicBezTo>
                  <a:lnTo>
                    <a:pt x="39360" y="4441"/>
                  </a:lnTo>
                  <a:cubicBezTo>
                    <a:pt x="39360" y="1989"/>
                    <a:pt x="37372" y="0"/>
                    <a:pt x="349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6"/>
            <p:cNvSpPr/>
            <p:nvPr/>
          </p:nvSpPr>
          <p:spPr>
            <a:xfrm flipH="1">
              <a:off x="2040387" y="152401"/>
              <a:ext cx="33015" cy="332194"/>
            </a:xfrm>
            <a:custGeom>
              <a:rect b="b" l="l" r="r" t="t"/>
              <a:pathLst>
                <a:path extrusionOk="0" h="19308" w="685">
                  <a:moveTo>
                    <a:pt x="0" y="0"/>
                  </a:moveTo>
                  <a:lnTo>
                    <a:pt x="0" y="19308"/>
                  </a:lnTo>
                  <a:lnTo>
                    <a:pt x="685" y="19308"/>
                  </a:lnTo>
                  <a:lnTo>
                    <a:pt x="6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6"/>
            <p:cNvSpPr/>
            <p:nvPr/>
          </p:nvSpPr>
          <p:spPr>
            <a:xfrm flipH="1">
              <a:off x="993452" y="152401"/>
              <a:ext cx="32967" cy="332194"/>
            </a:xfrm>
            <a:custGeom>
              <a:rect b="b" l="l" r="r" t="t"/>
              <a:pathLst>
                <a:path extrusionOk="0" h="19308" w="684">
                  <a:moveTo>
                    <a:pt x="0" y="0"/>
                  </a:moveTo>
                  <a:lnTo>
                    <a:pt x="0" y="19308"/>
                  </a:lnTo>
                  <a:lnTo>
                    <a:pt x="683" y="19308"/>
                  </a:lnTo>
                  <a:lnTo>
                    <a:pt x="68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 name="Google Shape;530;p16"/>
          <p:cNvSpPr/>
          <p:nvPr/>
        </p:nvSpPr>
        <p:spPr>
          <a:xfrm flipH="1">
            <a:off x="1886" y="4273800"/>
            <a:ext cx="9144000" cy="86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6"/>
          <p:cNvSpPr/>
          <p:nvPr/>
        </p:nvSpPr>
        <p:spPr>
          <a:xfrm flipH="1">
            <a:off x="-21955" y="4289225"/>
            <a:ext cx="9191681" cy="126673"/>
          </a:xfrm>
          <a:custGeom>
            <a:rect b="b" l="l" r="r" t="t"/>
            <a:pathLst>
              <a:path extrusionOk="0" h="2386" w="150197">
                <a:moveTo>
                  <a:pt x="0" y="0"/>
                </a:moveTo>
                <a:lnTo>
                  <a:pt x="0" y="2386"/>
                </a:lnTo>
                <a:lnTo>
                  <a:pt x="150197" y="2386"/>
                </a:lnTo>
                <a:lnTo>
                  <a:pt x="150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 name="Google Shape;532;p16"/>
          <p:cNvGrpSpPr/>
          <p:nvPr/>
        </p:nvGrpSpPr>
        <p:grpSpPr>
          <a:xfrm>
            <a:off x="-22678" y="1775843"/>
            <a:ext cx="1201130" cy="2743139"/>
            <a:chOff x="5247175" y="1706175"/>
            <a:chExt cx="799900" cy="1828150"/>
          </a:xfrm>
        </p:grpSpPr>
        <p:sp>
          <p:nvSpPr>
            <p:cNvPr id="533" name="Google Shape;533;p16"/>
            <p:cNvSpPr/>
            <p:nvPr/>
          </p:nvSpPr>
          <p:spPr>
            <a:xfrm>
              <a:off x="5428650" y="1889425"/>
              <a:ext cx="52400" cy="1543250"/>
            </a:xfrm>
            <a:custGeom>
              <a:rect b="b" l="l" r="r" t="t"/>
              <a:pathLst>
                <a:path extrusionOk="0" h="61730" w="2096">
                  <a:moveTo>
                    <a:pt x="530" y="0"/>
                  </a:moveTo>
                  <a:cubicBezTo>
                    <a:pt x="293" y="0"/>
                    <a:pt x="13" y="110"/>
                    <a:pt x="1" y="276"/>
                  </a:cubicBezTo>
                  <a:cubicBezTo>
                    <a:pt x="43" y="1223"/>
                    <a:pt x="1" y="30408"/>
                    <a:pt x="1" y="36439"/>
                  </a:cubicBezTo>
                  <a:cubicBezTo>
                    <a:pt x="1" y="42469"/>
                    <a:pt x="582" y="57028"/>
                    <a:pt x="582" y="59010"/>
                  </a:cubicBezTo>
                  <a:cubicBezTo>
                    <a:pt x="582" y="60992"/>
                    <a:pt x="237" y="61423"/>
                    <a:pt x="495" y="61596"/>
                  </a:cubicBezTo>
                  <a:cubicBezTo>
                    <a:pt x="608" y="61671"/>
                    <a:pt x="931" y="61729"/>
                    <a:pt x="1254" y="61729"/>
                  </a:cubicBezTo>
                  <a:cubicBezTo>
                    <a:pt x="1675" y="61729"/>
                    <a:pt x="2095" y="61630"/>
                    <a:pt x="2046" y="61336"/>
                  </a:cubicBezTo>
                  <a:cubicBezTo>
                    <a:pt x="1960" y="60819"/>
                    <a:pt x="1356" y="38938"/>
                    <a:pt x="1185" y="35404"/>
                  </a:cubicBezTo>
                  <a:cubicBezTo>
                    <a:pt x="1014" y="31873"/>
                    <a:pt x="957" y="11052"/>
                    <a:pt x="862" y="9409"/>
                  </a:cubicBezTo>
                  <a:cubicBezTo>
                    <a:pt x="701" y="6631"/>
                    <a:pt x="1058" y="1053"/>
                    <a:pt x="862" y="169"/>
                  </a:cubicBezTo>
                  <a:cubicBezTo>
                    <a:pt x="836" y="51"/>
                    <a:pt x="693" y="0"/>
                    <a:pt x="5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6"/>
            <p:cNvSpPr/>
            <p:nvPr/>
          </p:nvSpPr>
          <p:spPr>
            <a:xfrm>
              <a:off x="5247175" y="3405600"/>
              <a:ext cx="410850" cy="128725"/>
            </a:xfrm>
            <a:custGeom>
              <a:rect b="b" l="l" r="r" t="t"/>
              <a:pathLst>
                <a:path extrusionOk="0" h="5149" w="16434">
                  <a:moveTo>
                    <a:pt x="8271" y="1"/>
                  </a:moveTo>
                  <a:cubicBezTo>
                    <a:pt x="6893" y="130"/>
                    <a:pt x="4050" y="1551"/>
                    <a:pt x="2025" y="2800"/>
                  </a:cubicBezTo>
                  <a:cubicBezTo>
                    <a:pt x="1" y="4048"/>
                    <a:pt x="130" y="4394"/>
                    <a:pt x="87" y="4782"/>
                  </a:cubicBezTo>
                  <a:cubicBezTo>
                    <a:pt x="51" y="5099"/>
                    <a:pt x="2967" y="5128"/>
                    <a:pt x="6263" y="5128"/>
                  </a:cubicBezTo>
                  <a:cubicBezTo>
                    <a:pt x="7009" y="5128"/>
                    <a:pt x="7774" y="5126"/>
                    <a:pt x="8529" y="5126"/>
                  </a:cubicBezTo>
                  <a:cubicBezTo>
                    <a:pt x="10392" y="5126"/>
                    <a:pt x="12138" y="5149"/>
                    <a:pt x="13496" y="5149"/>
                  </a:cubicBezTo>
                  <a:cubicBezTo>
                    <a:pt x="15123" y="5149"/>
                    <a:pt x="16193" y="5117"/>
                    <a:pt x="16240" y="4976"/>
                  </a:cubicBezTo>
                  <a:cubicBezTo>
                    <a:pt x="16309" y="4772"/>
                    <a:pt x="16434" y="4115"/>
                    <a:pt x="15659" y="3554"/>
                  </a:cubicBezTo>
                  <a:cubicBezTo>
                    <a:pt x="14883" y="2994"/>
                    <a:pt x="10770" y="130"/>
                    <a:pt x="8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6"/>
            <p:cNvSpPr/>
            <p:nvPr/>
          </p:nvSpPr>
          <p:spPr>
            <a:xfrm>
              <a:off x="5777300" y="1890950"/>
              <a:ext cx="269775" cy="235300"/>
            </a:xfrm>
            <a:custGeom>
              <a:rect b="b" l="l" r="r" t="t"/>
              <a:pathLst>
                <a:path extrusionOk="0" h="9412" w="10791">
                  <a:moveTo>
                    <a:pt x="5874" y="0"/>
                  </a:moveTo>
                  <a:cubicBezTo>
                    <a:pt x="4777" y="0"/>
                    <a:pt x="3679" y="427"/>
                    <a:pt x="2649" y="1205"/>
                  </a:cubicBezTo>
                  <a:cubicBezTo>
                    <a:pt x="0" y="3208"/>
                    <a:pt x="291" y="6828"/>
                    <a:pt x="2778" y="9412"/>
                  </a:cubicBezTo>
                  <a:cubicBezTo>
                    <a:pt x="3489" y="9218"/>
                    <a:pt x="8659" y="5017"/>
                    <a:pt x="10791" y="3467"/>
                  </a:cubicBezTo>
                  <a:cubicBezTo>
                    <a:pt x="9329" y="1057"/>
                    <a:pt x="7602" y="0"/>
                    <a:pt x="58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6"/>
            <p:cNvSpPr/>
            <p:nvPr/>
          </p:nvSpPr>
          <p:spPr>
            <a:xfrm>
              <a:off x="5662750" y="1706175"/>
              <a:ext cx="198250" cy="231900"/>
            </a:xfrm>
            <a:custGeom>
              <a:rect b="b" l="l" r="r" t="t"/>
              <a:pathLst>
                <a:path extrusionOk="0" h="9276" w="7930">
                  <a:moveTo>
                    <a:pt x="538" y="1"/>
                  </a:moveTo>
                  <a:cubicBezTo>
                    <a:pt x="217" y="1"/>
                    <a:pt x="0" y="362"/>
                    <a:pt x="307" y="821"/>
                  </a:cubicBezTo>
                  <a:cubicBezTo>
                    <a:pt x="580" y="1109"/>
                    <a:pt x="6319" y="8444"/>
                    <a:pt x="7274" y="9276"/>
                  </a:cubicBezTo>
                  <a:lnTo>
                    <a:pt x="7930" y="8780"/>
                  </a:lnTo>
                  <a:cubicBezTo>
                    <a:pt x="7930" y="8780"/>
                    <a:pt x="1191" y="435"/>
                    <a:pt x="953" y="197"/>
                  </a:cubicBezTo>
                  <a:cubicBezTo>
                    <a:pt x="816" y="60"/>
                    <a:pt x="669" y="1"/>
                    <a:pt x="5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6"/>
            <p:cNvSpPr/>
            <p:nvPr/>
          </p:nvSpPr>
          <p:spPr>
            <a:xfrm>
              <a:off x="5380850" y="1725600"/>
              <a:ext cx="373050" cy="287000"/>
            </a:xfrm>
            <a:custGeom>
              <a:rect b="b" l="l" r="r" t="t"/>
              <a:pathLst>
                <a:path extrusionOk="0" h="11480" w="14922">
                  <a:moveTo>
                    <a:pt x="14391" y="1"/>
                  </a:moveTo>
                  <a:cubicBezTo>
                    <a:pt x="14176" y="1"/>
                    <a:pt x="13782" y="219"/>
                    <a:pt x="12982" y="873"/>
                  </a:cubicBezTo>
                  <a:cubicBezTo>
                    <a:pt x="11917" y="1746"/>
                    <a:pt x="1578" y="9403"/>
                    <a:pt x="415" y="10533"/>
                  </a:cubicBezTo>
                  <a:cubicBezTo>
                    <a:pt x="1" y="10936"/>
                    <a:pt x="240" y="11480"/>
                    <a:pt x="651" y="11480"/>
                  </a:cubicBezTo>
                  <a:cubicBezTo>
                    <a:pt x="776" y="11480"/>
                    <a:pt x="918" y="11429"/>
                    <a:pt x="1061" y="11308"/>
                  </a:cubicBezTo>
                  <a:cubicBezTo>
                    <a:pt x="1675" y="10791"/>
                    <a:pt x="7329" y="6302"/>
                    <a:pt x="8718" y="5139"/>
                  </a:cubicBezTo>
                  <a:cubicBezTo>
                    <a:pt x="10108" y="3974"/>
                    <a:pt x="13301" y="1703"/>
                    <a:pt x="13790" y="1325"/>
                  </a:cubicBezTo>
                  <a:cubicBezTo>
                    <a:pt x="14922" y="454"/>
                    <a:pt x="14716" y="227"/>
                    <a:pt x="14555" y="66"/>
                  </a:cubicBezTo>
                  <a:cubicBezTo>
                    <a:pt x="14514" y="25"/>
                    <a:pt x="14463" y="1"/>
                    <a:pt x="143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6"/>
            <p:cNvSpPr/>
            <p:nvPr/>
          </p:nvSpPr>
          <p:spPr>
            <a:xfrm>
              <a:off x="5414350" y="1943650"/>
              <a:ext cx="49800" cy="44425"/>
            </a:xfrm>
            <a:custGeom>
              <a:rect b="b" l="l" r="r" t="t"/>
              <a:pathLst>
                <a:path extrusionOk="0" h="1777" w="1992">
                  <a:moveTo>
                    <a:pt x="1040" y="0"/>
                  </a:moveTo>
                  <a:cubicBezTo>
                    <a:pt x="1021" y="0"/>
                    <a:pt x="1001" y="1"/>
                    <a:pt x="982" y="2"/>
                  </a:cubicBezTo>
                  <a:cubicBezTo>
                    <a:pt x="104" y="2"/>
                    <a:pt x="0" y="1238"/>
                    <a:pt x="627" y="1661"/>
                  </a:cubicBezTo>
                  <a:cubicBezTo>
                    <a:pt x="745" y="1741"/>
                    <a:pt x="875" y="1776"/>
                    <a:pt x="1006" y="1776"/>
                  </a:cubicBezTo>
                  <a:cubicBezTo>
                    <a:pt x="1493" y="1776"/>
                    <a:pt x="1991" y="1287"/>
                    <a:pt x="1919" y="777"/>
                  </a:cubicBezTo>
                  <a:cubicBezTo>
                    <a:pt x="1856" y="344"/>
                    <a:pt x="1469"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6"/>
            <p:cNvSpPr/>
            <p:nvPr/>
          </p:nvSpPr>
          <p:spPr>
            <a:xfrm>
              <a:off x="5684725" y="1739300"/>
              <a:ext cx="47225" cy="41325"/>
            </a:xfrm>
            <a:custGeom>
              <a:rect b="b" l="l" r="r" t="t"/>
              <a:pathLst>
                <a:path extrusionOk="0" h="1653" w="1889">
                  <a:moveTo>
                    <a:pt x="856" y="1"/>
                  </a:moveTo>
                  <a:cubicBezTo>
                    <a:pt x="549" y="1"/>
                    <a:pt x="245" y="155"/>
                    <a:pt x="98" y="480"/>
                  </a:cubicBezTo>
                  <a:cubicBezTo>
                    <a:pt x="91" y="495"/>
                    <a:pt x="85" y="511"/>
                    <a:pt x="79" y="526"/>
                  </a:cubicBezTo>
                  <a:cubicBezTo>
                    <a:pt x="74" y="542"/>
                    <a:pt x="64" y="560"/>
                    <a:pt x="57" y="579"/>
                  </a:cubicBezTo>
                  <a:lnTo>
                    <a:pt x="65" y="567"/>
                  </a:lnTo>
                  <a:lnTo>
                    <a:pt x="65" y="567"/>
                  </a:lnTo>
                  <a:cubicBezTo>
                    <a:pt x="0" y="776"/>
                    <a:pt x="21" y="1012"/>
                    <a:pt x="149" y="1230"/>
                  </a:cubicBezTo>
                  <a:cubicBezTo>
                    <a:pt x="341" y="1525"/>
                    <a:pt x="625" y="1652"/>
                    <a:pt x="900" y="1652"/>
                  </a:cubicBezTo>
                  <a:cubicBezTo>
                    <a:pt x="1410" y="1652"/>
                    <a:pt x="1889" y="1214"/>
                    <a:pt x="1700" y="584"/>
                  </a:cubicBezTo>
                  <a:cubicBezTo>
                    <a:pt x="1567" y="204"/>
                    <a:pt x="1209" y="1"/>
                    <a:pt x="8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16"/>
          <p:cNvGrpSpPr/>
          <p:nvPr/>
        </p:nvGrpSpPr>
        <p:grpSpPr>
          <a:xfrm>
            <a:off x="7649340" y="1267613"/>
            <a:ext cx="1304312" cy="3148298"/>
            <a:chOff x="-313560" y="1267613"/>
            <a:chExt cx="1304312" cy="3148298"/>
          </a:xfrm>
        </p:grpSpPr>
        <p:sp>
          <p:nvSpPr>
            <p:cNvPr id="541" name="Google Shape;541;p16"/>
            <p:cNvSpPr/>
            <p:nvPr/>
          </p:nvSpPr>
          <p:spPr>
            <a:xfrm flipH="1">
              <a:off x="-313560" y="1490207"/>
              <a:ext cx="1304312" cy="2925641"/>
            </a:xfrm>
            <a:custGeom>
              <a:rect b="b" l="l" r="r" t="t"/>
              <a:pathLst>
                <a:path extrusionOk="0" h="55102" w="24561">
                  <a:moveTo>
                    <a:pt x="0" y="1"/>
                  </a:moveTo>
                  <a:lnTo>
                    <a:pt x="0" y="55102"/>
                  </a:lnTo>
                  <a:lnTo>
                    <a:pt x="24561" y="55102"/>
                  </a:lnTo>
                  <a:lnTo>
                    <a:pt x="245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6"/>
            <p:cNvSpPr/>
            <p:nvPr/>
          </p:nvSpPr>
          <p:spPr>
            <a:xfrm flipH="1">
              <a:off x="-229454" y="1594495"/>
              <a:ext cx="1136022" cy="2821415"/>
            </a:xfrm>
            <a:custGeom>
              <a:rect b="b" l="l" r="r" t="t"/>
              <a:pathLst>
                <a:path extrusionOk="0" h="53139" w="21392">
                  <a:moveTo>
                    <a:pt x="0" y="0"/>
                  </a:moveTo>
                  <a:lnTo>
                    <a:pt x="0" y="53139"/>
                  </a:lnTo>
                  <a:lnTo>
                    <a:pt x="21392" y="53139"/>
                  </a:lnTo>
                  <a:lnTo>
                    <a:pt x="213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6"/>
            <p:cNvSpPr/>
            <p:nvPr/>
          </p:nvSpPr>
          <p:spPr>
            <a:xfrm flipH="1">
              <a:off x="-230183" y="1594495"/>
              <a:ext cx="854778" cy="2809097"/>
            </a:xfrm>
            <a:custGeom>
              <a:rect b="b" l="l" r="r" t="t"/>
              <a:pathLst>
                <a:path extrusionOk="0" h="52907" w="16096">
                  <a:moveTo>
                    <a:pt x="16096" y="0"/>
                  </a:moveTo>
                  <a:lnTo>
                    <a:pt x="1" y="3025"/>
                  </a:lnTo>
                  <a:lnTo>
                    <a:pt x="1" y="49432"/>
                  </a:lnTo>
                  <a:lnTo>
                    <a:pt x="16096" y="52907"/>
                  </a:lnTo>
                  <a:lnTo>
                    <a:pt x="16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6"/>
            <p:cNvSpPr/>
            <p:nvPr/>
          </p:nvSpPr>
          <p:spPr>
            <a:xfrm flipH="1">
              <a:off x="155080" y="1267613"/>
              <a:ext cx="366849" cy="151055"/>
            </a:xfrm>
            <a:custGeom>
              <a:rect b="b" l="l" r="r" t="t"/>
              <a:pathLst>
                <a:path extrusionOk="0" h="2845" w="6908">
                  <a:moveTo>
                    <a:pt x="0" y="1"/>
                  </a:moveTo>
                  <a:lnTo>
                    <a:pt x="0" y="2844"/>
                  </a:lnTo>
                  <a:lnTo>
                    <a:pt x="6908" y="2844"/>
                  </a:lnTo>
                  <a:lnTo>
                    <a:pt x="69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6"/>
            <p:cNvSpPr/>
            <p:nvPr/>
          </p:nvSpPr>
          <p:spPr>
            <a:xfrm flipH="1">
              <a:off x="176744" y="1291985"/>
              <a:ext cx="323516" cy="102208"/>
            </a:xfrm>
            <a:custGeom>
              <a:rect b="b" l="l" r="r" t="t"/>
              <a:pathLst>
                <a:path extrusionOk="0" h="1925" w="6092">
                  <a:moveTo>
                    <a:pt x="0" y="1"/>
                  </a:moveTo>
                  <a:lnTo>
                    <a:pt x="0" y="1925"/>
                  </a:lnTo>
                  <a:lnTo>
                    <a:pt x="6092" y="1925"/>
                  </a:lnTo>
                  <a:lnTo>
                    <a:pt x="60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16"/>
          <p:cNvSpPr/>
          <p:nvPr/>
        </p:nvSpPr>
        <p:spPr>
          <a:xfrm>
            <a:off x="413700" y="319350"/>
            <a:ext cx="8316600" cy="4504800"/>
          </a:xfrm>
          <a:prstGeom prst="rect">
            <a:avLst/>
          </a:prstGeom>
          <a:solidFill>
            <a:srgbClr val="FFFFFF">
              <a:alpha val="8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548" name="Shape 548"/>
        <p:cNvGrpSpPr/>
        <p:nvPr/>
      </p:nvGrpSpPr>
      <p:grpSpPr>
        <a:xfrm>
          <a:off x="0" y="0"/>
          <a:ext cx="0" cy="0"/>
          <a:chOff x="0" y="0"/>
          <a:chExt cx="0" cy="0"/>
        </a:xfrm>
      </p:grpSpPr>
      <p:grpSp>
        <p:nvGrpSpPr>
          <p:cNvPr id="549" name="Google Shape;549;p17"/>
          <p:cNvGrpSpPr/>
          <p:nvPr/>
        </p:nvGrpSpPr>
        <p:grpSpPr>
          <a:xfrm>
            <a:off x="7322051" y="181900"/>
            <a:ext cx="1496866" cy="1044569"/>
            <a:chOff x="7245851" y="258100"/>
            <a:chExt cx="1496866" cy="1044569"/>
          </a:xfrm>
        </p:grpSpPr>
        <p:sp>
          <p:nvSpPr>
            <p:cNvPr id="550" name="Google Shape;550;p17"/>
            <p:cNvSpPr/>
            <p:nvPr/>
          </p:nvSpPr>
          <p:spPr>
            <a:xfrm flipH="1">
              <a:off x="7985853" y="258100"/>
              <a:ext cx="756863" cy="1044569"/>
            </a:xfrm>
            <a:custGeom>
              <a:rect b="b" l="l" r="r" t="t"/>
              <a:pathLst>
                <a:path extrusionOk="0" h="15696" w="11372">
                  <a:moveTo>
                    <a:pt x="0" y="0"/>
                  </a:moveTo>
                  <a:lnTo>
                    <a:pt x="0" y="15696"/>
                  </a:lnTo>
                  <a:lnTo>
                    <a:pt x="11372" y="15696"/>
                  </a:lnTo>
                  <a:lnTo>
                    <a:pt x="11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7"/>
            <p:cNvSpPr/>
            <p:nvPr/>
          </p:nvSpPr>
          <p:spPr>
            <a:xfrm flipH="1">
              <a:off x="8032769" y="309465"/>
              <a:ext cx="663021" cy="941882"/>
            </a:xfrm>
            <a:custGeom>
              <a:rect b="b" l="l" r="r" t="t"/>
              <a:pathLst>
                <a:path extrusionOk="0" h="14153" w="9962">
                  <a:moveTo>
                    <a:pt x="1" y="0"/>
                  </a:moveTo>
                  <a:lnTo>
                    <a:pt x="1" y="14153"/>
                  </a:lnTo>
                  <a:lnTo>
                    <a:pt x="9961" y="14153"/>
                  </a:lnTo>
                  <a:lnTo>
                    <a:pt x="99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7"/>
            <p:cNvSpPr/>
            <p:nvPr/>
          </p:nvSpPr>
          <p:spPr>
            <a:xfrm flipH="1">
              <a:off x="8230479" y="783931"/>
              <a:ext cx="267551" cy="27352"/>
            </a:xfrm>
            <a:custGeom>
              <a:rect b="b" l="l" r="r" t="t"/>
              <a:pathLst>
                <a:path extrusionOk="0" h="411" w="4020">
                  <a:moveTo>
                    <a:pt x="0" y="1"/>
                  </a:moveTo>
                  <a:lnTo>
                    <a:pt x="0" y="410"/>
                  </a:lnTo>
                  <a:lnTo>
                    <a:pt x="4019" y="410"/>
                  </a:lnTo>
                  <a:lnTo>
                    <a:pt x="40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7"/>
            <p:cNvSpPr/>
            <p:nvPr/>
          </p:nvSpPr>
          <p:spPr>
            <a:xfrm flipH="1">
              <a:off x="8092195" y="725313"/>
              <a:ext cx="544154" cy="27352"/>
            </a:xfrm>
            <a:custGeom>
              <a:rect b="b" l="l" r="r" t="t"/>
              <a:pathLst>
                <a:path extrusionOk="0" h="411" w="8176">
                  <a:moveTo>
                    <a:pt x="0" y="1"/>
                  </a:moveTo>
                  <a:lnTo>
                    <a:pt x="0" y="410"/>
                  </a:lnTo>
                  <a:lnTo>
                    <a:pt x="8176" y="410"/>
                  </a:lnTo>
                  <a:lnTo>
                    <a:pt x="81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7"/>
            <p:cNvSpPr/>
            <p:nvPr/>
          </p:nvSpPr>
          <p:spPr>
            <a:xfrm flipH="1">
              <a:off x="8382841" y="873289"/>
              <a:ext cx="256104" cy="27352"/>
            </a:xfrm>
            <a:custGeom>
              <a:rect b="b" l="l" r="r" t="t"/>
              <a:pathLst>
                <a:path extrusionOk="0" h="411"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7"/>
            <p:cNvSpPr/>
            <p:nvPr/>
          </p:nvSpPr>
          <p:spPr>
            <a:xfrm flipH="1">
              <a:off x="8382841" y="936831"/>
              <a:ext cx="256104" cy="27352"/>
            </a:xfrm>
            <a:custGeom>
              <a:rect b="b" l="l" r="r" t="t"/>
              <a:pathLst>
                <a:path extrusionOk="0" h="411"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7"/>
            <p:cNvSpPr/>
            <p:nvPr/>
          </p:nvSpPr>
          <p:spPr>
            <a:xfrm flipH="1">
              <a:off x="8382841" y="1000372"/>
              <a:ext cx="256104" cy="27285"/>
            </a:xfrm>
            <a:custGeom>
              <a:rect b="b" l="l" r="r" t="t"/>
              <a:pathLst>
                <a:path extrusionOk="0" h="410"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7"/>
            <p:cNvSpPr/>
            <p:nvPr/>
          </p:nvSpPr>
          <p:spPr>
            <a:xfrm flipH="1">
              <a:off x="8382841" y="1063980"/>
              <a:ext cx="256104" cy="27352"/>
            </a:xfrm>
            <a:custGeom>
              <a:rect b="b" l="l" r="r" t="t"/>
              <a:pathLst>
                <a:path extrusionOk="0" h="411"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7"/>
            <p:cNvSpPr/>
            <p:nvPr/>
          </p:nvSpPr>
          <p:spPr>
            <a:xfrm flipH="1">
              <a:off x="8382841" y="1127522"/>
              <a:ext cx="256104" cy="27352"/>
            </a:xfrm>
            <a:custGeom>
              <a:rect b="b" l="l" r="r" t="t"/>
              <a:pathLst>
                <a:path extrusionOk="0" h="411"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7"/>
            <p:cNvSpPr/>
            <p:nvPr/>
          </p:nvSpPr>
          <p:spPr>
            <a:xfrm flipH="1">
              <a:off x="8089629" y="873289"/>
              <a:ext cx="256037" cy="27352"/>
            </a:xfrm>
            <a:custGeom>
              <a:rect b="b" l="l" r="r" t="t"/>
              <a:pathLst>
                <a:path extrusionOk="0" h="411"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7"/>
            <p:cNvSpPr/>
            <p:nvPr/>
          </p:nvSpPr>
          <p:spPr>
            <a:xfrm flipH="1">
              <a:off x="8089629" y="936831"/>
              <a:ext cx="256037" cy="27352"/>
            </a:xfrm>
            <a:custGeom>
              <a:rect b="b" l="l" r="r" t="t"/>
              <a:pathLst>
                <a:path extrusionOk="0" h="411"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7"/>
            <p:cNvSpPr/>
            <p:nvPr/>
          </p:nvSpPr>
          <p:spPr>
            <a:xfrm flipH="1">
              <a:off x="8089629" y="1000372"/>
              <a:ext cx="256037" cy="27285"/>
            </a:xfrm>
            <a:custGeom>
              <a:rect b="b" l="l" r="r" t="t"/>
              <a:pathLst>
                <a:path extrusionOk="0" h="410"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7"/>
            <p:cNvSpPr/>
            <p:nvPr/>
          </p:nvSpPr>
          <p:spPr>
            <a:xfrm flipH="1">
              <a:off x="8089629" y="1063980"/>
              <a:ext cx="256037" cy="27352"/>
            </a:xfrm>
            <a:custGeom>
              <a:rect b="b" l="l" r="r" t="t"/>
              <a:pathLst>
                <a:path extrusionOk="0" h="411"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7"/>
            <p:cNvSpPr/>
            <p:nvPr/>
          </p:nvSpPr>
          <p:spPr>
            <a:xfrm flipH="1">
              <a:off x="8089629" y="1127522"/>
              <a:ext cx="256037" cy="27352"/>
            </a:xfrm>
            <a:custGeom>
              <a:rect b="b" l="l" r="r" t="t"/>
              <a:pathLst>
                <a:path extrusionOk="0" h="411"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7"/>
            <p:cNvSpPr/>
            <p:nvPr/>
          </p:nvSpPr>
          <p:spPr>
            <a:xfrm flipH="1">
              <a:off x="8241991" y="406940"/>
              <a:ext cx="244523" cy="249829"/>
            </a:xfrm>
            <a:custGeom>
              <a:rect b="b" l="l" r="r" t="t"/>
              <a:pathLst>
                <a:path extrusionOk="0" h="3754" w="3674">
                  <a:moveTo>
                    <a:pt x="0" y="0"/>
                  </a:moveTo>
                  <a:lnTo>
                    <a:pt x="0" y="3753"/>
                  </a:lnTo>
                  <a:lnTo>
                    <a:pt x="3674" y="3753"/>
                  </a:lnTo>
                  <a:lnTo>
                    <a:pt x="36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7"/>
            <p:cNvSpPr/>
            <p:nvPr/>
          </p:nvSpPr>
          <p:spPr>
            <a:xfrm flipH="1">
              <a:off x="7245851" y="258100"/>
              <a:ext cx="623687" cy="644736"/>
            </a:xfrm>
            <a:custGeom>
              <a:rect b="b" l="l" r="r" t="t"/>
              <a:pathLst>
                <a:path extrusionOk="0" h="9688" w="9371">
                  <a:moveTo>
                    <a:pt x="0" y="0"/>
                  </a:moveTo>
                  <a:lnTo>
                    <a:pt x="0" y="9687"/>
                  </a:lnTo>
                  <a:lnTo>
                    <a:pt x="9370" y="9687"/>
                  </a:lnTo>
                  <a:lnTo>
                    <a:pt x="93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7"/>
            <p:cNvSpPr/>
            <p:nvPr/>
          </p:nvSpPr>
          <p:spPr>
            <a:xfrm flipH="1">
              <a:off x="7292833" y="309465"/>
              <a:ext cx="529778" cy="542050"/>
            </a:xfrm>
            <a:custGeom>
              <a:rect b="b" l="l" r="r" t="t"/>
              <a:pathLst>
                <a:path extrusionOk="0" h="8145" w="7960">
                  <a:moveTo>
                    <a:pt x="1" y="0"/>
                  </a:moveTo>
                  <a:lnTo>
                    <a:pt x="1" y="8145"/>
                  </a:lnTo>
                  <a:lnTo>
                    <a:pt x="7960" y="8145"/>
                  </a:lnTo>
                  <a:lnTo>
                    <a:pt x="79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7"/>
            <p:cNvSpPr/>
            <p:nvPr/>
          </p:nvSpPr>
          <p:spPr>
            <a:xfrm flipH="1">
              <a:off x="7337395" y="451918"/>
              <a:ext cx="256037" cy="27285"/>
            </a:xfrm>
            <a:custGeom>
              <a:rect b="b" l="l" r="r" t="t"/>
              <a:pathLst>
                <a:path extrusionOk="0" h="410" w="3847">
                  <a:moveTo>
                    <a:pt x="0" y="0"/>
                  </a:moveTo>
                  <a:lnTo>
                    <a:pt x="0" y="409"/>
                  </a:lnTo>
                  <a:lnTo>
                    <a:pt x="3846" y="409"/>
                  </a:lnTo>
                  <a:lnTo>
                    <a:pt x="38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7"/>
            <p:cNvSpPr/>
            <p:nvPr/>
          </p:nvSpPr>
          <p:spPr>
            <a:xfrm flipH="1">
              <a:off x="7337395" y="515393"/>
              <a:ext cx="256037" cy="27352"/>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7"/>
            <p:cNvSpPr/>
            <p:nvPr/>
          </p:nvSpPr>
          <p:spPr>
            <a:xfrm flipH="1">
              <a:off x="7337395" y="579068"/>
              <a:ext cx="256037" cy="27286"/>
            </a:xfrm>
            <a:custGeom>
              <a:rect b="b" l="l" r="r" t="t"/>
              <a:pathLst>
                <a:path extrusionOk="0" h="410" w="3847">
                  <a:moveTo>
                    <a:pt x="0" y="0"/>
                  </a:moveTo>
                  <a:lnTo>
                    <a:pt x="0" y="410"/>
                  </a:lnTo>
                  <a:lnTo>
                    <a:pt x="3846" y="410"/>
                  </a:lnTo>
                  <a:lnTo>
                    <a:pt x="38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7"/>
            <p:cNvSpPr/>
            <p:nvPr/>
          </p:nvSpPr>
          <p:spPr>
            <a:xfrm flipH="1">
              <a:off x="7337395" y="642543"/>
              <a:ext cx="256037" cy="27352"/>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7"/>
            <p:cNvSpPr/>
            <p:nvPr/>
          </p:nvSpPr>
          <p:spPr>
            <a:xfrm flipH="1">
              <a:off x="7337395" y="706085"/>
              <a:ext cx="256037" cy="27352"/>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7"/>
            <p:cNvSpPr/>
            <p:nvPr/>
          </p:nvSpPr>
          <p:spPr>
            <a:xfrm flipH="1">
              <a:off x="7629862" y="447726"/>
              <a:ext cx="148151" cy="285965"/>
            </a:xfrm>
            <a:custGeom>
              <a:rect b="b" l="l" r="r" t="t"/>
              <a:pathLst>
                <a:path extrusionOk="0" h="4297" w="2226">
                  <a:moveTo>
                    <a:pt x="1" y="1"/>
                  </a:moveTo>
                  <a:lnTo>
                    <a:pt x="1" y="4296"/>
                  </a:lnTo>
                  <a:lnTo>
                    <a:pt x="2225" y="4296"/>
                  </a:lnTo>
                  <a:lnTo>
                    <a:pt x="2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17"/>
          <p:cNvSpPr/>
          <p:nvPr/>
        </p:nvSpPr>
        <p:spPr>
          <a:xfrm>
            <a:off x="-45750" y="4286250"/>
            <a:ext cx="9235500" cy="86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7"/>
          <p:cNvSpPr/>
          <p:nvPr/>
        </p:nvSpPr>
        <p:spPr>
          <a:xfrm>
            <a:off x="12" y="4289225"/>
            <a:ext cx="9191681" cy="126673"/>
          </a:xfrm>
          <a:custGeom>
            <a:rect b="b" l="l" r="r" t="t"/>
            <a:pathLst>
              <a:path extrusionOk="0" h="2386" w="150197">
                <a:moveTo>
                  <a:pt x="0" y="0"/>
                </a:moveTo>
                <a:lnTo>
                  <a:pt x="0" y="2386"/>
                </a:lnTo>
                <a:lnTo>
                  <a:pt x="150197" y="2386"/>
                </a:lnTo>
                <a:lnTo>
                  <a:pt x="150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 name="Google Shape;575;p17"/>
          <p:cNvGrpSpPr/>
          <p:nvPr/>
        </p:nvGrpSpPr>
        <p:grpSpPr>
          <a:xfrm>
            <a:off x="8393973" y="3481995"/>
            <a:ext cx="423748" cy="1044561"/>
            <a:chOff x="-156827" y="2070695"/>
            <a:chExt cx="423748" cy="1044561"/>
          </a:xfrm>
        </p:grpSpPr>
        <p:sp>
          <p:nvSpPr>
            <p:cNvPr id="576" name="Google Shape;576;p17"/>
            <p:cNvSpPr/>
            <p:nvPr/>
          </p:nvSpPr>
          <p:spPr>
            <a:xfrm>
              <a:off x="-156827" y="2070695"/>
              <a:ext cx="423748" cy="430542"/>
            </a:xfrm>
            <a:custGeom>
              <a:rect b="b" l="l" r="r" t="t"/>
              <a:pathLst>
                <a:path extrusionOk="0" h="10710" w="10541">
                  <a:moveTo>
                    <a:pt x="3783" y="1"/>
                  </a:moveTo>
                  <a:cubicBezTo>
                    <a:pt x="3499" y="1"/>
                    <a:pt x="2763" y="236"/>
                    <a:pt x="2846" y="3430"/>
                  </a:cubicBezTo>
                  <a:cubicBezTo>
                    <a:pt x="2929" y="6666"/>
                    <a:pt x="3347" y="8227"/>
                    <a:pt x="4017" y="9956"/>
                  </a:cubicBezTo>
                  <a:cubicBezTo>
                    <a:pt x="4017" y="9956"/>
                    <a:pt x="3486" y="9426"/>
                    <a:pt x="2595" y="7920"/>
                  </a:cubicBezTo>
                  <a:cubicBezTo>
                    <a:pt x="1719" y="6442"/>
                    <a:pt x="1213" y="5664"/>
                    <a:pt x="639" y="5664"/>
                  </a:cubicBezTo>
                  <a:cubicBezTo>
                    <a:pt x="629" y="5664"/>
                    <a:pt x="618" y="5664"/>
                    <a:pt x="607" y="5664"/>
                  </a:cubicBezTo>
                  <a:cubicBezTo>
                    <a:pt x="22" y="5693"/>
                    <a:pt x="1" y="6665"/>
                    <a:pt x="781" y="7920"/>
                  </a:cubicBezTo>
                  <a:cubicBezTo>
                    <a:pt x="1563" y="9175"/>
                    <a:pt x="2344" y="10067"/>
                    <a:pt x="3989" y="10485"/>
                  </a:cubicBezTo>
                  <a:cubicBezTo>
                    <a:pt x="3989" y="10485"/>
                    <a:pt x="3915" y="10710"/>
                    <a:pt x="4771" y="10710"/>
                  </a:cubicBezTo>
                  <a:cubicBezTo>
                    <a:pt x="5085" y="10710"/>
                    <a:pt x="5523" y="10680"/>
                    <a:pt x="6136" y="10597"/>
                  </a:cubicBezTo>
                  <a:cubicBezTo>
                    <a:pt x="10235" y="8506"/>
                    <a:pt x="10541" y="5912"/>
                    <a:pt x="9984" y="5662"/>
                  </a:cubicBezTo>
                  <a:cubicBezTo>
                    <a:pt x="9963" y="5652"/>
                    <a:pt x="9940" y="5648"/>
                    <a:pt x="9916" y="5648"/>
                  </a:cubicBezTo>
                  <a:cubicBezTo>
                    <a:pt x="9277" y="5648"/>
                    <a:pt x="7348" y="8664"/>
                    <a:pt x="5523" y="9845"/>
                  </a:cubicBezTo>
                  <a:cubicBezTo>
                    <a:pt x="7251" y="7223"/>
                    <a:pt x="9399" y="2874"/>
                    <a:pt x="8757" y="2205"/>
                  </a:cubicBezTo>
                  <a:cubicBezTo>
                    <a:pt x="8652" y="2095"/>
                    <a:pt x="8497" y="2032"/>
                    <a:pt x="8311" y="2032"/>
                  </a:cubicBezTo>
                  <a:cubicBezTo>
                    <a:pt x="7782" y="2032"/>
                    <a:pt x="6997" y="2539"/>
                    <a:pt x="6357" y="3921"/>
                  </a:cubicBezTo>
                  <a:cubicBezTo>
                    <a:pt x="5493" y="5789"/>
                    <a:pt x="5607" y="8339"/>
                    <a:pt x="4880" y="9705"/>
                  </a:cubicBezTo>
                  <a:cubicBezTo>
                    <a:pt x="4880" y="9705"/>
                    <a:pt x="5026" y="6730"/>
                    <a:pt x="4969" y="4890"/>
                  </a:cubicBezTo>
                  <a:cubicBezTo>
                    <a:pt x="4912" y="3049"/>
                    <a:pt x="4289" y="11"/>
                    <a:pt x="3793" y="1"/>
                  </a:cubicBezTo>
                  <a:cubicBezTo>
                    <a:pt x="3790" y="1"/>
                    <a:pt x="3786" y="1"/>
                    <a:pt x="37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7"/>
            <p:cNvSpPr/>
            <p:nvPr/>
          </p:nvSpPr>
          <p:spPr>
            <a:xfrm>
              <a:off x="-150600" y="2475372"/>
              <a:ext cx="376135" cy="639883"/>
            </a:xfrm>
            <a:custGeom>
              <a:rect b="b" l="l" r="r" t="t"/>
              <a:pathLst>
                <a:path extrusionOk="0" h="8211" w="9356">
                  <a:moveTo>
                    <a:pt x="935" y="0"/>
                  </a:moveTo>
                  <a:cubicBezTo>
                    <a:pt x="558" y="0"/>
                    <a:pt x="126" y="251"/>
                    <a:pt x="126" y="614"/>
                  </a:cubicBezTo>
                  <a:cubicBezTo>
                    <a:pt x="0" y="2539"/>
                    <a:pt x="393" y="7674"/>
                    <a:pt x="3166" y="8080"/>
                  </a:cubicBezTo>
                  <a:cubicBezTo>
                    <a:pt x="3699" y="8155"/>
                    <a:pt x="4296" y="8211"/>
                    <a:pt x="4921" y="8211"/>
                  </a:cubicBezTo>
                  <a:cubicBezTo>
                    <a:pt x="5548" y="8211"/>
                    <a:pt x="6203" y="8154"/>
                    <a:pt x="6850" y="8003"/>
                  </a:cubicBezTo>
                  <a:cubicBezTo>
                    <a:pt x="8398" y="7334"/>
                    <a:pt x="9356" y="5466"/>
                    <a:pt x="9272" y="697"/>
                  </a:cubicBezTo>
                  <a:cubicBezTo>
                    <a:pt x="9272" y="363"/>
                    <a:pt x="9175" y="0"/>
                    <a:pt x="86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17"/>
          <p:cNvGrpSpPr/>
          <p:nvPr/>
        </p:nvGrpSpPr>
        <p:grpSpPr>
          <a:xfrm>
            <a:off x="8879398" y="3778195"/>
            <a:ext cx="423748" cy="748350"/>
            <a:chOff x="-156827" y="2070695"/>
            <a:chExt cx="423748" cy="748350"/>
          </a:xfrm>
        </p:grpSpPr>
        <p:sp>
          <p:nvSpPr>
            <p:cNvPr id="579" name="Google Shape;579;p17"/>
            <p:cNvSpPr/>
            <p:nvPr/>
          </p:nvSpPr>
          <p:spPr>
            <a:xfrm>
              <a:off x="-156827" y="2070695"/>
              <a:ext cx="423748" cy="430542"/>
            </a:xfrm>
            <a:custGeom>
              <a:rect b="b" l="l" r="r" t="t"/>
              <a:pathLst>
                <a:path extrusionOk="0" h="10710" w="10541">
                  <a:moveTo>
                    <a:pt x="3783" y="1"/>
                  </a:moveTo>
                  <a:cubicBezTo>
                    <a:pt x="3499" y="1"/>
                    <a:pt x="2763" y="236"/>
                    <a:pt x="2846" y="3430"/>
                  </a:cubicBezTo>
                  <a:cubicBezTo>
                    <a:pt x="2929" y="6666"/>
                    <a:pt x="3347" y="8227"/>
                    <a:pt x="4017" y="9956"/>
                  </a:cubicBezTo>
                  <a:cubicBezTo>
                    <a:pt x="4017" y="9956"/>
                    <a:pt x="3486" y="9426"/>
                    <a:pt x="2595" y="7920"/>
                  </a:cubicBezTo>
                  <a:cubicBezTo>
                    <a:pt x="1719" y="6442"/>
                    <a:pt x="1213" y="5664"/>
                    <a:pt x="639" y="5664"/>
                  </a:cubicBezTo>
                  <a:cubicBezTo>
                    <a:pt x="629" y="5664"/>
                    <a:pt x="618" y="5664"/>
                    <a:pt x="607" y="5664"/>
                  </a:cubicBezTo>
                  <a:cubicBezTo>
                    <a:pt x="22" y="5693"/>
                    <a:pt x="1" y="6665"/>
                    <a:pt x="781" y="7920"/>
                  </a:cubicBezTo>
                  <a:cubicBezTo>
                    <a:pt x="1563" y="9175"/>
                    <a:pt x="2344" y="10067"/>
                    <a:pt x="3989" y="10485"/>
                  </a:cubicBezTo>
                  <a:cubicBezTo>
                    <a:pt x="3989" y="10485"/>
                    <a:pt x="3915" y="10710"/>
                    <a:pt x="4771" y="10710"/>
                  </a:cubicBezTo>
                  <a:cubicBezTo>
                    <a:pt x="5085" y="10710"/>
                    <a:pt x="5523" y="10680"/>
                    <a:pt x="6136" y="10597"/>
                  </a:cubicBezTo>
                  <a:cubicBezTo>
                    <a:pt x="10235" y="8506"/>
                    <a:pt x="10541" y="5912"/>
                    <a:pt x="9984" y="5662"/>
                  </a:cubicBezTo>
                  <a:cubicBezTo>
                    <a:pt x="9963" y="5652"/>
                    <a:pt x="9940" y="5648"/>
                    <a:pt x="9916" y="5648"/>
                  </a:cubicBezTo>
                  <a:cubicBezTo>
                    <a:pt x="9277" y="5648"/>
                    <a:pt x="7348" y="8664"/>
                    <a:pt x="5523" y="9845"/>
                  </a:cubicBezTo>
                  <a:cubicBezTo>
                    <a:pt x="7251" y="7223"/>
                    <a:pt x="9399" y="2874"/>
                    <a:pt x="8757" y="2205"/>
                  </a:cubicBezTo>
                  <a:cubicBezTo>
                    <a:pt x="8652" y="2095"/>
                    <a:pt x="8497" y="2032"/>
                    <a:pt x="8311" y="2032"/>
                  </a:cubicBezTo>
                  <a:cubicBezTo>
                    <a:pt x="7782" y="2032"/>
                    <a:pt x="6997" y="2539"/>
                    <a:pt x="6357" y="3921"/>
                  </a:cubicBezTo>
                  <a:cubicBezTo>
                    <a:pt x="5493" y="5789"/>
                    <a:pt x="5607" y="8339"/>
                    <a:pt x="4880" y="9705"/>
                  </a:cubicBezTo>
                  <a:cubicBezTo>
                    <a:pt x="4880" y="9705"/>
                    <a:pt x="5026" y="6730"/>
                    <a:pt x="4969" y="4890"/>
                  </a:cubicBezTo>
                  <a:cubicBezTo>
                    <a:pt x="4912" y="3049"/>
                    <a:pt x="4289" y="11"/>
                    <a:pt x="3793" y="1"/>
                  </a:cubicBezTo>
                  <a:cubicBezTo>
                    <a:pt x="3790" y="1"/>
                    <a:pt x="3786" y="1"/>
                    <a:pt x="37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7"/>
            <p:cNvSpPr/>
            <p:nvPr/>
          </p:nvSpPr>
          <p:spPr>
            <a:xfrm>
              <a:off x="-150600" y="2475374"/>
              <a:ext cx="376135" cy="343671"/>
            </a:xfrm>
            <a:custGeom>
              <a:rect b="b" l="l" r="r" t="t"/>
              <a:pathLst>
                <a:path extrusionOk="0" h="8211" w="9356">
                  <a:moveTo>
                    <a:pt x="935" y="0"/>
                  </a:moveTo>
                  <a:cubicBezTo>
                    <a:pt x="558" y="0"/>
                    <a:pt x="126" y="251"/>
                    <a:pt x="126" y="614"/>
                  </a:cubicBezTo>
                  <a:cubicBezTo>
                    <a:pt x="0" y="2539"/>
                    <a:pt x="393" y="7674"/>
                    <a:pt x="3166" y="8080"/>
                  </a:cubicBezTo>
                  <a:cubicBezTo>
                    <a:pt x="3699" y="8155"/>
                    <a:pt x="4296" y="8211"/>
                    <a:pt x="4921" y="8211"/>
                  </a:cubicBezTo>
                  <a:cubicBezTo>
                    <a:pt x="5548" y="8211"/>
                    <a:pt x="6203" y="8154"/>
                    <a:pt x="6850" y="8003"/>
                  </a:cubicBezTo>
                  <a:cubicBezTo>
                    <a:pt x="8398" y="7334"/>
                    <a:pt x="9356" y="5466"/>
                    <a:pt x="9272" y="697"/>
                  </a:cubicBezTo>
                  <a:cubicBezTo>
                    <a:pt x="9272" y="363"/>
                    <a:pt x="9175" y="0"/>
                    <a:pt x="86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17"/>
          <p:cNvGrpSpPr/>
          <p:nvPr/>
        </p:nvGrpSpPr>
        <p:grpSpPr>
          <a:xfrm>
            <a:off x="366190" y="2479076"/>
            <a:ext cx="924512" cy="662227"/>
            <a:chOff x="1096265" y="2479076"/>
            <a:chExt cx="924512" cy="662227"/>
          </a:xfrm>
        </p:grpSpPr>
        <p:sp>
          <p:nvSpPr>
            <p:cNvPr id="582" name="Google Shape;582;p17"/>
            <p:cNvSpPr/>
            <p:nvPr/>
          </p:nvSpPr>
          <p:spPr>
            <a:xfrm flipH="1">
              <a:off x="1096265" y="2479076"/>
              <a:ext cx="886554" cy="513558"/>
            </a:xfrm>
            <a:custGeom>
              <a:rect b="b" l="l" r="r" t="t"/>
              <a:pathLst>
                <a:path extrusionOk="0" h="9430" w="16279">
                  <a:moveTo>
                    <a:pt x="595" y="1"/>
                  </a:moveTo>
                  <a:cubicBezTo>
                    <a:pt x="256" y="1"/>
                    <a:pt x="0" y="310"/>
                    <a:pt x="62" y="642"/>
                  </a:cubicBezTo>
                  <a:lnTo>
                    <a:pt x="1604" y="8985"/>
                  </a:lnTo>
                  <a:cubicBezTo>
                    <a:pt x="1650" y="9243"/>
                    <a:pt x="1876" y="9430"/>
                    <a:pt x="2138" y="9430"/>
                  </a:cubicBezTo>
                  <a:lnTo>
                    <a:pt x="15684" y="9430"/>
                  </a:lnTo>
                  <a:cubicBezTo>
                    <a:pt x="16024" y="9430"/>
                    <a:pt x="16279" y="9121"/>
                    <a:pt x="16218" y="8788"/>
                  </a:cubicBezTo>
                  <a:lnTo>
                    <a:pt x="14677" y="446"/>
                  </a:lnTo>
                  <a:cubicBezTo>
                    <a:pt x="14628" y="188"/>
                    <a:pt x="14405" y="1"/>
                    <a:pt x="14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7"/>
            <p:cNvSpPr/>
            <p:nvPr/>
          </p:nvSpPr>
          <p:spPr>
            <a:xfrm flipH="1">
              <a:off x="1134114" y="2479076"/>
              <a:ext cx="886663" cy="513558"/>
            </a:xfrm>
            <a:custGeom>
              <a:rect b="b" l="l" r="r" t="t"/>
              <a:pathLst>
                <a:path extrusionOk="0" h="9430" w="16281">
                  <a:moveTo>
                    <a:pt x="596" y="1"/>
                  </a:moveTo>
                  <a:cubicBezTo>
                    <a:pt x="257" y="1"/>
                    <a:pt x="0" y="310"/>
                    <a:pt x="62" y="642"/>
                  </a:cubicBezTo>
                  <a:lnTo>
                    <a:pt x="1604" y="8985"/>
                  </a:lnTo>
                  <a:cubicBezTo>
                    <a:pt x="1652" y="9243"/>
                    <a:pt x="1876" y="9430"/>
                    <a:pt x="2138" y="9430"/>
                  </a:cubicBezTo>
                  <a:lnTo>
                    <a:pt x="15685" y="9430"/>
                  </a:lnTo>
                  <a:cubicBezTo>
                    <a:pt x="16024" y="9430"/>
                    <a:pt x="16280" y="9121"/>
                    <a:pt x="16218" y="8788"/>
                  </a:cubicBezTo>
                  <a:lnTo>
                    <a:pt x="14677" y="446"/>
                  </a:lnTo>
                  <a:cubicBezTo>
                    <a:pt x="14628" y="188"/>
                    <a:pt x="14405" y="1"/>
                    <a:pt x="14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7"/>
            <p:cNvSpPr/>
            <p:nvPr/>
          </p:nvSpPr>
          <p:spPr>
            <a:xfrm flipH="1">
              <a:off x="1417258" y="2811765"/>
              <a:ext cx="210542" cy="329537"/>
            </a:xfrm>
            <a:custGeom>
              <a:rect b="b" l="l" r="r" t="t"/>
              <a:pathLst>
                <a:path extrusionOk="0" h="6051" w="3866">
                  <a:moveTo>
                    <a:pt x="596" y="0"/>
                  </a:moveTo>
                  <a:cubicBezTo>
                    <a:pt x="256" y="0"/>
                    <a:pt x="1" y="309"/>
                    <a:pt x="61" y="642"/>
                  </a:cubicBezTo>
                  <a:lnTo>
                    <a:pt x="1062" y="6051"/>
                  </a:lnTo>
                  <a:lnTo>
                    <a:pt x="3865" y="6051"/>
                  </a:lnTo>
                  <a:lnTo>
                    <a:pt x="2830" y="444"/>
                  </a:lnTo>
                  <a:cubicBezTo>
                    <a:pt x="2781" y="187"/>
                    <a:pt x="2558" y="0"/>
                    <a:pt x="22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7"/>
            <p:cNvSpPr/>
            <p:nvPr/>
          </p:nvSpPr>
          <p:spPr>
            <a:xfrm flipH="1">
              <a:off x="1436265" y="2811765"/>
              <a:ext cx="210488" cy="329537"/>
            </a:xfrm>
            <a:custGeom>
              <a:rect b="b" l="l" r="r" t="t"/>
              <a:pathLst>
                <a:path extrusionOk="0" h="6051" w="3865">
                  <a:moveTo>
                    <a:pt x="595" y="0"/>
                  </a:moveTo>
                  <a:cubicBezTo>
                    <a:pt x="255" y="0"/>
                    <a:pt x="0" y="308"/>
                    <a:pt x="61" y="642"/>
                  </a:cubicBezTo>
                  <a:lnTo>
                    <a:pt x="1061" y="6051"/>
                  </a:lnTo>
                  <a:lnTo>
                    <a:pt x="3865" y="6051"/>
                  </a:lnTo>
                  <a:lnTo>
                    <a:pt x="2829" y="444"/>
                  </a:lnTo>
                  <a:cubicBezTo>
                    <a:pt x="2781" y="187"/>
                    <a:pt x="2557" y="0"/>
                    <a:pt x="22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 name="Google Shape;586;p17"/>
          <p:cNvSpPr/>
          <p:nvPr/>
        </p:nvSpPr>
        <p:spPr>
          <a:xfrm flipH="1">
            <a:off x="-45726" y="3084125"/>
            <a:ext cx="1899276" cy="1513334"/>
          </a:xfrm>
          <a:custGeom>
            <a:rect b="b" l="l" r="r" t="t"/>
            <a:pathLst>
              <a:path extrusionOk="0" h="27788" w="60704">
                <a:moveTo>
                  <a:pt x="1" y="0"/>
                </a:moveTo>
                <a:lnTo>
                  <a:pt x="1" y="27788"/>
                </a:lnTo>
                <a:lnTo>
                  <a:pt x="60703" y="27788"/>
                </a:lnTo>
                <a:lnTo>
                  <a:pt x="607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7"/>
          <p:cNvSpPr/>
          <p:nvPr/>
        </p:nvSpPr>
        <p:spPr>
          <a:xfrm flipH="1">
            <a:off x="-45758" y="3084125"/>
            <a:ext cx="1938886" cy="199868"/>
          </a:xfrm>
          <a:custGeom>
            <a:rect b="b" l="l" r="r" t="t"/>
            <a:pathLst>
              <a:path extrusionOk="0" h="3670" w="61970">
                <a:moveTo>
                  <a:pt x="1" y="0"/>
                </a:moveTo>
                <a:lnTo>
                  <a:pt x="1" y="3669"/>
                </a:lnTo>
                <a:lnTo>
                  <a:pt x="61969" y="3669"/>
                </a:lnTo>
                <a:lnTo>
                  <a:pt x="61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 name="Google Shape;588;p17"/>
          <p:cNvGrpSpPr/>
          <p:nvPr/>
        </p:nvGrpSpPr>
        <p:grpSpPr>
          <a:xfrm>
            <a:off x="1044346" y="-39551"/>
            <a:ext cx="1897054" cy="487276"/>
            <a:chOff x="568096" y="170124"/>
            <a:chExt cx="1897054" cy="487276"/>
          </a:xfrm>
        </p:grpSpPr>
        <p:sp>
          <p:nvSpPr>
            <p:cNvPr id="589" name="Google Shape;589;p17"/>
            <p:cNvSpPr/>
            <p:nvPr/>
          </p:nvSpPr>
          <p:spPr>
            <a:xfrm flipH="1">
              <a:off x="568096" y="377476"/>
              <a:ext cx="1897054" cy="279924"/>
            </a:xfrm>
            <a:custGeom>
              <a:rect b="b" l="l" r="r" t="t"/>
              <a:pathLst>
                <a:path extrusionOk="0" h="4442" w="39360">
                  <a:moveTo>
                    <a:pt x="4442" y="0"/>
                  </a:moveTo>
                  <a:cubicBezTo>
                    <a:pt x="1989" y="0"/>
                    <a:pt x="1" y="1989"/>
                    <a:pt x="1" y="4441"/>
                  </a:cubicBezTo>
                  <a:lnTo>
                    <a:pt x="39360" y="4441"/>
                  </a:lnTo>
                  <a:cubicBezTo>
                    <a:pt x="39360" y="1989"/>
                    <a:pt x="37372" y="0"/>
                    <a:pt x="349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7"/>
            <p:cNvSpPr/>
            <p:nvPr/>
          </p:nvSpPr>
          <p:spPr>
            <a:xfrm flipH="1">
              <a:off x="2023585" y="170124"/>
              <a:ext cx="33015" cy="484583"/>
            </a:xfrm>
            <a:custGeom>
              <a:rect b="b" l="l" r="r" t="t"/>
              <a:pathLst>
                <a:path extrusionOk="0" h="19308" w="685">
                  <a:moveTo>
                    <a:pt x="0" y="0"/>
                  </a:moveTo>
                  <a:lnTo>
                    <a:pt x="0" y="19308"/>
                  </a:lnTo>
                  <a:lnTo>
                    <a:pt x="685" y="19308"/>
                  </a:lnTo>
                  <a:lnTo>
                    <a:pt x="6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7"/>
            <p:cNvSpPr/>
            <p:nvPr/>
          </p:nvSpPr>
          <p:spPr>
            <a:xfrm flipH="1">
              <a:off x="976650" y="170124"/>
              <a:ext cx="32967" cy="484583"/>
            </a:xfrm>
            <a:custGeom>
              <a:rect b="b" l="l" r="r" t="t"/>
              <a:pathLst>
                <a:path extrusionOk="0" h="19308" w="684">
                  <a:moveTo>
                    <a:pt x="0" y="0"/>
                  </a:moveTo>
                  <a:lnTo>
                    <a:pt x="0" y="19308"/>
                  </a:lnTo>
                  <a:lnTo>
                    <a:pt x="683" y="19308"/>
                  </a:lnTo>
                  <a:lnTo>
                    <a:pt x="68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 name="Google Shape;592;p17"/>
          <p:cNvSpPr/>
          <p:nvPr/>
        </p:nvSpPr>
        <p:spPr>
          <a:xfrm>
            <a:off x="413700" y="319350"/>
            <a:ext cx="8316600" cy="4504800"/>
          </a:xfrm>
          <a:prstGeom prst="rect">
            <a:avLst/>
          </a:prstGeom>
          <a:solidFill>
            <a:srgbClr val="FFFFFF">
              <a:alpha val="8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94" name="Shape 594"/>
        <p:cNvGrpSpPr/>
        <p:nvPr/>
      </p:nvGrpSpPr>
      <p:grpSpPr>
        <a:xfrm>
          <a:off x="0" y="0"/>
          <a:ext cx="0" cy="0"/>
          <a:chOff x="0" y="0"/>
          <a:chExt cx="0" cy="0"/>
        </a:xfrm>
      </p:grpSpPr>
      <p:sp>
        <p:nvSpPr>
          <p:cNvPr id="595" name="Google Shape;595;p18"/>
          <p:cNvSpPr/>
          <p:nvPr/>
        </p:nvSpPr>
        <p:spPr>
          <a:xfrm flipH="1">
            <a:off x="-44778" y="4286250"/>
            <a:ext cx="9235500" cy="86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8"/>
          <p:cNvSpPr/>
          <p:nvPr/>
        </p:nvSpPr>
        <p:spPr>
          <a:xfrm flipH="1">
            <a:off x="-46722" y="4289225"/>
            <a:ext cx="9191681" cy="126673"/>
          </a:xfrm>
          <a:custGeom>
            <a:rect b="b" l="l" r="r" t="t"/>
            <a:pathLst>
              <a:path extrusionOk="0" h="2386" w="150197">
                <a:moveTo>
                  <a:pt x="0" y="0"/>
                </a:moveTo>
                <a:lnTo>
                  <a:pt x="0" y="2386"/>
                </a:lnTo>
                <a:lnTo>
                  <a:pt x="150197" y="2386"/>
                </a:lnTo>
                <a:lnTo>
                  <a:pt x="150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 name="Google Shape;597;p18"/>
          <p:cNvGrpSpPr/>
          <p:nvPr/>
        </p:nvGrpSpPr>
        <p:grpSpPr>
          <a:xfrm flipH="1">
            <a:off x="-206368" y="3252214"/>
            <a:ext cx="826275" cy="1271577"/>
            <a:chOff x="8243837" y="3176014"/>
            <a:chExt cx="826275" cy="1271577"/>
          </a:xfrm>
        </p:grpSpPr>
        <p:sp>
          <p:nvSpPr>
            <p:cNvPr id="598" name="Google Shape;598;p18"/>
            <p:cNvSpPr/>
            <p:nvPr/>
          </p:nvSpPr>
          <p:spPr>
            <a:xfrm flipH="1">
              <a:off x="8290827" y="3176014"/>
              <a:ext cx="731328" cy="589684"/>
            </a:xfrm>
            <a:custGeom>
              <a:rect b="b" l="l" r="r" t="t"/>
              <a:pathLst>
                <a:path extrusionOk="0" h="11134" w="13772">
                  <a:moveTo>
                    <a:pt x="1893" y="0"/>
                  </a:moveTo>
                  <a:cubicBezTo>
                    <a:pt x="847" y="0"/>
                    <a:pt x="0" y="848"/>
                    <a:pt x="0" y="1894"/>
                  </a:cubicBezTo>
                  <a:lnTo>
                    <a:pt x="0" y="11134"/>
                  </a:lnTo>
                  <a:lnTo>
                    <a:pt x="13772" y="11134"/>
                  </a:lnTo>
                  <a:lnTo>
                    <a:pt x="13772" y="1767"/>
                  </a:lnTo>
                  <a:cubicBezTo>
                    <a:pt x="13772" y="791"/>
                    <a:pt x="12981" y="0"/>
                    <a:pt x="120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8"/>
            <p:cNvSpPr/>
            <p:nvPr/>
          </p:nvSpPr>
          <p:spPr>
            <a:xfrm flipH="1">
              <a:off x="8290717" y="3892725"/>
              <a:ext cx="731291" cy="94573"/>
            </a:xfrm>
            <a:custGeom>
              <a:rect b="b" l="l" r="r" t="t"/>
              <a:pathLst>
                <a:path extrusionOk="0" h="1786" w="64502">
                  <a:moveTo>
                    <a:pt x="1" y="0"/>
                  </a:moveTo>
                  <a:lnTo>
                    <a:pt x="1" y="1785"/>
                  </a:lnTo>
                  <a:lnTo>
                    <a:pt x="64501" y="1785"/>
                  </a:lnTo>
                  <a:lnTo>
                    <a:pt x="645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8"/>
            <p:cNvSpPr/>
            <p:nvPr/>
          </p:nvSpPr>
          <p:spPr>
            <a:xfrm flipH="1">
              <a:off x="8243837" y="3765477"/>
              <a:ext cx="826275" cy="127322"/>
            </a:xfrm>
            <a:custGeom>
              <a:rect b="b" l="l" r="r" t="t"/>
              <a:pathLst>
                <a:path extrusionOk="0" h="2404" w="15560">
                  <a:moveTo>
                    <a:pt x="927" y="0"/>
                  </a:moveTo>
                  <a:cubicBezTo>
                    <a:pt x="416" y="0"/>
                    <a:pt x="1" y="416"/>
                    <a:pt x="1" y="927"/>
                  </a:cubicBezTo>
                  <a:lnTo>
                    <a:pt x="1" y="1416"/>
                  </a:lnTo>
                  <a:cubicBezTo>
                    <a:pt x="1" y="1961"/>
                    <a:pt x="443" y="2403"/>
                    <a:pt x="988" y="2403"/>
                  </a:cubicBezTo>
                  <a:lnTo>
                    <a:pt x="14663" y="2403"/>
                  </a:lnTo>
                  <a:cubicBezTo>
                    <a:pt x="15158" y="2403"/>
                    <a:pt x="15560" y="2002"/>
                    <a:pt x="15560" y="1506"/>
                  </a:cubicBezTo>
                  <a:lnTo>
                    <a:pt x="15560" y="904"/>
                  </a:lnTo>
                  <a:cubicBezTo>
                    <a:pt x="15560" y="406"/>
                    <a:pt x="15155" y="2"/>
                    <a:pt x="14656" y="2"/>
                  </a:cubicBezTo>
                  <a:lnTo>
                    <a:pt x="927" y="2"/>
                  </a:lnTo>
                  <a:lnTo>
                    <a:pt x="9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8"/>
            <p:cNvSpPr/>
            <p:nvPr/>
          </p:nvSpPr>
          <p:spPr>
            <a:xfrm flipH="1">
              <a:off x="8290749" y="3979138"/>
              <a:ext cx="67068" cy="468453"/>
            </a:xfrm>
            <a:custGeom>
              <a:rect b="b" l="l" r="r" t="t"/>
              <a:pathLst>
                <a:path extrusionOk="0" h="8845" w="1263">
                  <a:moveTo>
                    <a:pt x="0" y="0"/>
                  </a:moveTo>
                  <a:lnTo>
                    <a:pt x="0" y="8844"/>
                  </a:lnTo>
                  <a:lnTo>
                    <a:pt x="1263" y="8844"/>
                  </a:lnTo>
                  <a:lnTo>
                    <a:pt x="12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8"/>
            <p:cNvSpPr/>
            <p:nvPr/>
          </p:nvSpPr>
          <p:spPr>
            <a:xfrm flipH="1">
              <a:off x="8955086" y="3979138"/>
              <a:ext cx="67068" cy="468453"/>
            </a:xfrm>
            <a:custGeom>
              <a:rect b="b" l="l" r="r" t="t"/>
              <a:pathLst>
                <a:path extrusionOk="0" h="8845" w="1263">
                  <a:moveTo>
                    <a:pt x="0" y="0"/>
                  </a:moveTo>
                  <a:lnTo>
                    <a:pt x="0" y="8844"/>
                  </a:lnTo>
                  <a:lnTo>
                    <a:pt x="1263" y="8844"/>
                  </a:lnTo>
                  <a:lnTo>
                    <a:pt x="12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18"/>
          <p:cNvGrpSpPr/>
          <p:nvPr/>
        </p:nvGrpSpPr>
        <p:grpSpPr>
          <a:xfrm flipH="1">
            <a:off x="7820190" y="1695075"/>
            <a:ext cx="1371503" cy="2747040"/>
            <a:chOff x="-285625" y="1695075"/>
            <a:chExt cx="1371503" cy="2747040"/>
          </a:xfrm>
        </p:grpSpPr>
        <p:sp>
          <p:nvSpPr>
            <p:cNvPr id="604" name="Google Shape;604;p18"/>
            <p:cNvSpPr/>
            <p:nvPr/>
          </p:nvSpPr>
          <p:spPr>
            <a:xfrm>
              <a:off x="465014" y="1695075"/>
              <a:ext cx="578478" cy="376071"/>
            </a:xfrm>
            <a:custGeom>
              <a:rect b="b" l="l" r="r" t="t"/>
              <a:pathLst>
                <a:path extrusionOk="0" h="9355" w="14390">
                  <a:moveTo>
                    <a:pt x="3478" y="1"/>
                  </a:moveTo>
                  <a:cubicBezTo>
                    <a:pt x="3157" y="1"/>
                    <a:pt x="2884" y="3"/>
                    <a:pt x="2672" y="8"/>
                  </a:cubicBezTo>
                  <a:cubicBezTo>
                    <a:pt x="689" y="50"/>
                    <a:pt x="87" y="94"/>
                    <a:pt x="87" y="697"/>
                  </a:cubicBezTo>
                  <a:cubicBezTo>
                    <a:pt x="87" y="1301"/>
                    <a:pt x="0" y="7546"/>
                    <a:pt x="87" y="9010"/>
                  </a:cubicBezTo>
                  <a:lnTo>
                    <a:pt x="14303" y="9355"/>
                  </a:lnTo>
                  <a:cubicBezTo>
                    <a:pt x="14303" y="9355"/>
                    <a:pt x="14389" y="4789"/>
                    <a:pt x="14389" y="2635"/>
                  </a:cubicBezTo>
                  <a:cubicBezTo>
                    <a:pt x="14389" y="482"/>
                    <a:pt x="14044" y="309"/>
                    <a:pt x="13053" y="223"/>
                  </a:cubicBezTo>
                  <a:cubicBezTo>
                    <a:pt x="12167" y="147"/>
                    <a:pt x="6163" y="1"/>
                    <a:pt x="3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8"/>
            <p:cNvSpPr/>
            <p:nvPr/>
          </p:nvSpPr>
          <p:spPr>
            <a:xfrm>
              <a:off x="-285625" y="2048625"/>
              <a:ext cx="1368931" cy="2386272"/>
            </a:xfrm>
            <a:custGeom>
              <a:rect b="b" l="l" r="r" t="t"/>
              <a:pathLst>
                <a:path extrusionOk="0" h="59360" w="34053">
                  <a:moveTo>
                    <a:pt x="34052" y="0"/>
                  </a:moveTo>
                  <a:cubicBezTo>
                    <a:pt x="31725" y="0"/>
                    <a:pt x="16908" y="173"/>
                    <a:pt x="16477" y="344"/>
                  </a:cubicBezTo>
                  <a:cubicBezTo>
                    <a:pt x="16045" y="517"/>
                    <a:pt x="16477" y="18523"/>
                    <a:pt x="16477" y="18523"/>
                  </a:cubicBezTo>
                  <a:cubicBezTo>
                    <a:pt x="12256" y="18696"/>
                    <a:pt x="248" y="18948"/>
                    <a:pt x="163" y="19206"/>
                  </a:cubicBezTo>
                  <a:cubicBezTo>
                    <a:pt x="77" y="19465"/>
                    <a:pt x="0" y="58335"/>
                    <a:pt x="87" y="59196"/>
                  </a:cubicBezTo>
                  <a:lnTo>
                    <a:pt x="34052" y="59359"/>
                  </a:lnTo>
                  <a:lnTo>
                    <a:pt x="340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8"/>
            <p:cNvSpPr/>
            <p:nvPr/>
          </p:nvSpPr>
          <p:spPr>
            <a:xfrm>
              <a:off x="371913" y="2788649"/>
              <a:ext cx="34331" cy="1653466"/>
            </a:xfrm>
            <a:custGeom>
              <a:rect b="b" l="l" r="r" t="t"/>
              <a:pathLst>
                <a:path extrusionOk="0" h="41131" w="854">
                  <a:moveTo>
                    <a:pt x="115" y="1"/>
                  </a:moveTo>
                  <a:cubicBezTo>
                    <a:pt x="56" y="1"/>
                    <a:pt x="0" y="38"/>
                    <a:pt x="3" y="114"/>
                  </a:cubicBezTo>
                  <a:cubicBezTo>
                    <a:pt x="24" y="651"/>
                    <a:pt x="30" y="1188"/>
                    <a:pt x="40" y="1725"/>
                  </a:cubicBezTo>
                  <a:cubicBezTo>
                    <a:pt x="61" y="2820"/>
                    <a:pt x="79" y="3915"/>
                    <a:pt x="98" y="5010"/>
                  </a:cubicBezTo>
                  <a:cubicBezTo>
                    <a:pt x="122" y="6517"/>
                    <a:pt x="146" y="8024"/>
                    <a:pt x="169" y="9532"/>
                  </a:cubicBezTo>
                  <a:cubicBezTo>
                    <a:pt x="196" y="11321"/>
                    <a:pt x="222" y="13112"/>
                    <a:pt x="248" y="14901"/>
                  </a:cubicBezTo>
                  <a:cubicBezTo>
                    <a:pt x="276" y="16820"/>
                    <a:pt x="305" y="18740"/>
                    <a:pt x="333" y="20659"/>
                  </a:cubicBezTo>
                  <a:cubicBezTo>
                    <a:pt x="360" y="22582"/>
                    <a:pt x="388" y="24504"/>
                    <a:pt x="415" y="26428"/>
                  </a:cubicBezTo>
                  <a:cubicBezTo>
                    <a:pt x="441" y="28206"/>
                    <a:pt x="466" y="29985"/>
                    <a:pt x="490" y="31763"/>
                  </a:cubicBezTo>
                  <a:cubicBezTo>
                    <a:pt x="511" y="33254"/>
                    <a:pt x="533" y="34742"/>
                    <a:pt x="553" y="36231"/>
                  </a:cubicBezTo>
                  <a:cubicBezTo>
                    <a:pt x="568" y="37301"/>
                    <a:pt x="582" y="38371"/>
                    <a:pt x="598" y="39441"/>
                  </a:cubicBezTo>
                  <a:cubicBezTo>
                    <a:pt x="605" y="39944"/>
                    <a:pt x="602" y="40449"/>
                    <a:pt x="618" y="40952"/>
                  </a:cubicBezTo>
                  <a:cubicBezTo>
                    <a:pt x="618" y="40974"/>
                    <a:pt x="618" y="40996"/>
                    <a:pt x="619" y="41018"/>
                  </a:cubicBezTo>
                  <a:cubicBezTo>
                    <a:pt x="621" y="41093"/>
                    <a:pt x="680" y="41130"/>
                    <a:pt x="738" y="41130"/>
                  </a:cubicBezTo>
                  <a:cubicBezTo>
                    <a:pt x="796" y="41130"/>
                    <a:pt x="854" y="41093"/>
                    <a:pt x="853" y="41018"/>
                  </a:cubicBezTo>
                  <a:lnTo>
                    <a:pt x="839" y="39977"/>
                  </a:lnTo>
                  <a:cubicBezTo>
                    <a:pt x="826" y="39031"/>
                    <a:pt x="812" y="38084"/>
                    <a:pt x="799" y="37138"/>
                  </a:cubicBezTo>
                  <a:cubicBezTo>
                    <a:pt x="779" y="35737"/>
                    <a:pt x="761" y="34337"/>
                    <a:pt x="741" y="32938"/>
                  </a:cubicBezTo>
                  <a:cubicBezTo>
                    <a:pt x="717" y="31214"/>
                    <a:pt x="693" y="29491"/>
                    <a:pt x="667" y="27770"/>
                  </a:cubicBezTo>
                  <a:cubicBezTo>
                    <a:pt x="642" y="25876"/>
                    <a:pt x="615" y="23982"/>
                    <a:pt x="587" y="22087"/>
                  </a:cubicBezTo>
                  <a:cubicBezTo>
                    <a:pt x="560" y="20148"/>
                    <a:pt x="531" y="18210"/>
                    <a:pt x="503" y="16272"/>
                  </a:cubicBezTo>
                  <a:cubicBezTo>
                    <a:pt x="476" y="14436"/>
                    <a:pt x="448" y="12600"/>
                    <a:pt x="421" y="10764"/>
                  </a:cubicBezTo>
                  <a:cubicBezTo>
                    <a:pt x="397" y="9178"/>
                    <a:pt x="373" y="7591"/>
                    <a:pt x="346" y="6006"/>
                  </a:cubicBezTo>
                  <a:cubicBezTo>
                    <a:pt x="327" y="4796"/>
                    <a:pt x="306" y="3587"/>
                    <a:pt x="285" y="2378"/>
                  </a:cubicBezTo>
                  <a:cubicBezTo>
                    <a:pt x="273" y="1695"/>
                    <a:pt x="262" y="1012"/>
                    <a:pt x="242" y="329"/>
                  </a:cubicBezTo>
                  <a:cubicBezTo>
                    <a:pt x="241" y="257"/>
                    <a:pt x="239" y="185"/>
                    <a:pt x="237" y="114"/>
                  </a:cubicBezTo>
                  <a:cubicBezTo>
                    <a:pt x="233" y="39"/>
                    <a:pt x="173" y="1"/>
                    <a:pt x="1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8"/>
            <p:cNvSpPr/>
            <p:nvPr/>
          </p:nvSpPr>
          <p:spPr>
            <a:xfrm>
              <a:off x="-282087" y="3592027"/>
              <a:ext cx="1367966" cy="24924"/>
            </a:xfrm>
            <a:custGeom>
              <a:rect b="b" l="l" r="r" t="t"/>
              <a:pathLst>
                <a:path extrusionOk="0" h="620" w="34029">
                  <a:moveTo>
                    <a:pt x="33879" y="0"/>
                  </a:moveTo>
                  <a:cubicBezTo>
                    <a:pt x="33879" y="0"/>
                    <a:pt x="33879" y="0"/>
                    <a:pt x="33878" y="0"/>
                  </a:cubicBezTo>
                  <a:lnTo>
                    <a:pt x="32971" y="10"/>
                  </a:lnTo>
                  <a:lnTo>
                    <a:pt x="30525" y="38"/>
                  </a:lnTo>
                  <a:lnTo>
                    <a:pt x="26883" y="80"/>
                  </a:lnTo>
                  <a:lnTo>
                    <a:pt x="22470" y="131"/>
                  </a:lnTo>
                  <a:lnTo>
                    <a:pt x="17605" y="186"/>
                  </a:lnTo>
                  <a:lnTo>
                    <a:pt x="12726" y="241"/>
                  </a:lnTo>
                  <a:lnTo>
                    <a:pt x="8146" y="295"/>
                  </a:lnTo>
                  <a:lnTo>
                    <a:pt x="4303" y="339"/>
                  </a:lnTo>
                  <a:lnTo>
                    <a:pt x="1519" y="370"/>
                  </a:lnTo>
                  <a:cubicBezTo>
                    <a:pt x="1083" y="376"/>
                    <a:pt x="645" y="373"/>
                    <a:pt x="208" y="386"/>
                  </a:cubicBezTo>
                  <a:lnTo>
                    <a:pt x="152" y="386"/>
                  </a:lnTo>
                  <a:cubicBezTo>
                    <a:pt x="2" y="387"/>
                    <a:pt x="0" y="619"/>
                    <a:pt x="150" y="619"/>
                  </a:cubicBezTo>
                  <a:cubicBezTo>
                    <a:pt x="151" y="619"/>
                    <a:pt x="151" y="619"/>
                    <a:pt x="152" y="619"/>
                  </a:cubicBezTo>
                  <a:lnTo>
                    <a:pt x="152" y="618"/>
                  </a:lnTo>
                  <a:lnTo>
                    <a:pt x="1058" y="608"/>
                  </a:lnTo>
                  <a:lnTo>
                    <a:pt x="3505" y="580"/>
                  </a:lnTo>
                  <a:lnTo>
                    <a:pt x="7146" y="538"/>
                  </a:lnTo>
                  <a:lnTo>
                    <a:pt x="11559" y="488"/>
                  </a:lnTo>
                  <a:lnTo>
                    <a:pt x="16425" y="432"/>
                  </a:lnTo>
                  <a:lnTo>
                    <a:pt x="21302" y="377"/>
                  </a:lnTo>
                  <a:lnTo>
                    <a:pt x="25882" y="325"/>
                  </a:lnTo>
                  <a:lnTo>
                    <a:pt x="29727" y="281"/>
                  </a:lnTo>
                  <a:lnTo>
                    <a:pt x="32511" y="250"/>
                  </a:lnTo>
                  <a:cubicBezTo>
                    <a:pt x="32946" y="244"/>
                    <a:pt x="33384" y="247"/>
                    <a:pt x="33821" y="234"/>
                  </a:cubicBezTo>
                  <a:lnTo>
                    <a:pt x="33878" y="234"/>
                  </a:lnTo>
                  <a:cubicBezTo>
                    <a:pt x="34028" y="233"/>
                    <a:pt x="34028" y="0"/>
                    <a:pt x="338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8"/>
            <p:cNvSpPr/>
            <p:nvPr/>
          </p:nvSpPr>
          <p:spPr>
            <a:xfrm>
              <a:off x="405278" y="2774700"/>
              <a:ext cx="652888" cy="23276"/>
            </a:xfrm>
            <a:custGeom>
              <a:rect b="b" l="l" r="r" t="t"/>
              <a:pathLst>
                <a:path extrusionOk="0" h="579" w="16241">
                  <a:moveTo>
                    <a:pt x="16093" y="0"/>
                  </a:moveTo>
                  <a:cubicBezTo>
                    <a:pt x="16092" y="0"/>
                    <a:pt x="16091" y="0"/>
                    <a:pt x="16091" y="0"/>
                  </a:cubicBezTo>
                  <a:lnTo>
                    <a:pt x="15661" y="10"/>
                  </a:lnTo>
                  <a:lnTo>
                    <a:pt x="14505" y="34"/>
                  </a:lnTo>
                  <a:lnTo>
                    <a:pt x="12784" y="73"/>
                  </a:lnTo>
                  <a:lnTo>
                    <a:pt x="10699" y="117"/>
                  </a:lnTo>
                  <a:lnTo>
                    <a:pt x="8400" y="168"/>
                  </a:lnTo>
                  <a:lnTo>
                    <a:pt x="6095" y="217"/>
                  </a:lnTo>
                  <a:lnTo>
                    <a:pt x="3930" y="264"/>
                  </a:lnTo>
                  <a:lnTo>
                    <a:pt x="2114" y="302"/>
                  </a:lnTo>
                  <a:lnTo>
                    <a:pt x="798" y="330"/>
                  </a:lnTo>
                  <a:cubicBezTo>
                    <a:pt x="592" y="336"/>
                    <a:pt x="386" y="336"/>
                    <a:pt x="179" y="345"/>
                  </a:cubicBezTo>
                  <a:lnTo>
                    <a:pt x="152" y="345"/>
                  </a:lnTo>
                  <a:cubicBezTo>
                    <a:pt x="3" y="347"/>
                    <a:pt x="0" y="578"/>
                    <a:pt x="149" y="578"/>
                  </a:cubicBezTo>
                  <a:cubicBezTo>
                    <a:pt x="150" y="578"/>
                    <a:pt x="151" y="578"/>
                    <a:pt x="152" y="578"/>
                  </a:cubicBezTo>
                  <a:lnTo>
                    <a:pt x="580" y="568"/>
                  </a:lnTo>
                  <a:lnTo>
                    <a:pt x="1736" y="543"/>
                  </a:lnTo>
                  <a:lnTo>
                    <a:pt x="3457" y="506"/>
                  </a:lnTo>
                  <a:lnTo>
                    <a:pt x="5542" y="461"/>
                  </a:lnTo>
                  <a:lnTo>
                    <a:pt x="7841" y="411"/>
                  </a:lnTo>
                  <a:lnTo>
                    <a:pt x="10146" y="362"/>
                  </a:lnTo>
                  <a:lnTo>
                    <a:pt x="12311" y="315"/>
                  </a:lnTo>
                  <a:lnTo>
                    <a:pt x="14129" y="275"/>
                  </a:lnTo>
                  <a:lnTo>
                    <a:pt x="15443" y="247"/>
                  </a:lnTo>
                  <a:cubicBezTo>
                    <a:pt x="15650" y="243"/>
                    <a:pt x="15857" y="241"/>
                    <a:pt x="16064" y="234"/>
                  </a:cubicBezTo>
                  <a:lnTo>
                    <a:pt x="16091" y="234"/>
                  </a:lnTo>
                  <a:cubicBezTo>
                    <a:pt x="16240" y="231"/>
                    <a:pt x="16241" y="0"/>
                    <a:pt x="160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8"/>
            <p:cNvSpPr/>
            <p:nvPr/>
          </p:nvSpPr>
          <p:spPr>
            <a:xfrm>
              <a:off x="615922" y="2189201"/>
              <a:ext cx="198749" cy="47838"/>
            </a:xfrm>
            <a:custGeom>
              <a:rect b="b" l="l" r="r" t="t"/>
              <a:pathLst>
                <a:path extrusionOk="0" h="1190" w="4944">
                  <a:moveTo>
                    <a:pt x="1263" y="1"/>
                  </a:moveTo>
                  <a:cubicBezTo>
                    <a:pt x="333" y="1"/>
                    <a:pt x="0" y="149"/>
                    <a:pt x="37" y="633"/>
                  </a:cubicBezTo>
                  <a:cubicBezTo>
                    <a:pt x="74" y="1116"/>
                    <a:pt x="445" y="1189"/>
                    <a:pt x="1411" y="1189"/>
                  </a:cubicBezTo>
                  <a:cubicBezTo>
                    <a:pt x="2378" y="1189"/>
                    <a:pt x="3531" y="1152"/>
                    <a:pt x="4087" y="1152"/>
                  </a:cubicBezTo>
                  <a:cubicBezTo>
                    <a:pt x="4644" y="1152"/>
                    <a:pt x="4943" y="855"/>
                    <a:pt x="4905" y="557"/>
                  </a:cubicBezTo>
                  <a:cubicBezTo>
                    <a:pt x="4868" y="260"/>
                    <a:pt x="4793" y="38"/>
                    <a:pt x="4012" y="38"/>
                  </a:cubicBezTo>
                  <a:cubicBezTo>
                    <a:pt x="3233" y="38"/>
                    <a:pt x="2118" y="1"/>
                    <a:pt x="1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8"/>
            <p:cNvSpPr/>
            <p:nvPr/>
          </p:nvSpPr>
          <p:spPr>
            <a:xfrm>
              <a:off x="618494" y="3028155"/>
              <a:ext cx="198709" cy="47878"/>
            </a:xfrm>
            <a:custGeom>
              <a:rect b="b" l="l" r="r" t="t"/>
              <a:pathLst>
                <a:path extrusionOk="0" h="1191" w="4943">
                  <a:moveTo>
                    <a:pt x="1264" y="1"/>
                  </a:moveTo>
                  <a:cubicBezTo>
                    <a:pt x="335" y="1"/>
                    <a:pt x="0" y="150"/>
                    <a:pt x="37" y="633"/>
                  </a:cubicBezTo>
                  <a:cubicBezTo>
                    <a:pt x="74" y="1117"/>
                    <a:pt x="446" y="1191"/>
                    <a:pt x="1413" y="1191"/>
                  </a:cubicBezTo>
                  <a:cubicBezTo>
                    <a:pt x="2379" y="1191"/>
                    <a:pt x="3530" y="1154"/>
                    <a:pt x="4089" y="1154"/>
                  </a:cubicBezTo>
                  <a:cubicBezTo>
                    <a:pt x="4645" y="1154"/>
                    <a:pt x="4943" y="855"/>
                    <a:pt x="4906" y="559"/>
                  </a:cubicBezTo>
                  <a:cubicBezTo>
                    <a:pt x="4869" y="262"/>
                    <a:pt x="4794" y="39"/>
                    <a:pt x="4014" y="39"/>
                  </a:cubicBezTo>
                  <a:cubicBezTo>
                    <a:pt x="3233" y="39"/>
                    <a:pt x="2119" y="1"/>
                    <a:pt x="1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8"/>
            <p:cNvSpPr/>
            <p:nvPr/>
          </p:nvSpPr>
          <p:spPr>
            <a:xfrm>
              <a:off x="-77594" y="3028155"/>
              <a:ext cx="198749" cy="47878"/>
            </a:xfrm>
            <a:custGeom>
              <a:rect b="b" l="l" r="r" t="t"/>
              <a:pathLst>
                <a:path extrusionOk="0" h="1191" w="4944">
                  <a:moveTo>
                    <a:pt x="1263" y="1"/>
                  </a:moveTo>
                  <a:cubicBezTo>
                    <a:pt x="333" y="1"/>
                    <a:pt x="0" y="150"/>
                    <a:pt x="37" y="633"/>
                  </a:cubicBezTo>
                  <a:cubicBezTo>
                    <a:pt x="73" y="1117"/>
                    <a:pt x="445" y="1191"/>
                    <a:pt x="1411" y="1191"/>
                  </a:cubicBezTo>
                  <a:cubicBezTo>
                    <a:pt x="2379" y="1191"/>
                    <a:pt x="3531" y="1154"/>
                    <a:pt x="4087" y="1154"/>
                  </a:cubicBezTo>
                  <a:cubicBezTo>
                    <a:pt x="4646" y="1154"/>
                    <a:pt x="4943" y="855"/>
                    <a:pt x="4905" y="559"/>
                  </a:cubicBezTo>
                  <a:cubicBezTo>
                    <a:pt x="4868" y="262"/>
                    <a:pt x="4794" y="39"/>
                    <a:pt x="4014" y="39"/>
                  </a:cubicBezTo>
                  <a:cubicBezTo>
                    <a:pt x="3233" y="39"/>
                    <a:pt x="2118" y="1"/>
                    <a:pt x="1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8"/>
            <p:cNvSpPr/>
            <p:nvPr/>
          </p:nvSpPr>
          <p:spPr>
            <a:xfrm>
              <a:off x="-38641" y="3778872"/>
              <a:ext cx="198749" cy="47798"/>
            </a:xfrm>
            <a:custGeom>
              <a:rect b="b" l="l" r="r" t="t"/>
              <a:pathLst>
                <a:path extrusionOk="0" h="1189" w="4944">
                  <a:moveTo>
                    <a:pt x="1263" y="0"/>
                  </a:moveTo>
                  <a:cubicBezTo>
                    <a:pt x="335" y="0"/>
                    <a:pt x="0" y="148"/>
                    <a:pt x="37" y="632"/>
                  </a:cubicBezTo>
                  <a:cubicBezTo>
                    <a:pt x="74" y="1115"/>
                    <a:pt x="445" y="1189"/>
                    <a:pt x="1411" y="1189"/>
                  </a:cubicBezTo>
                  <a:cubicBezTo>
                    <a:pt x="2378" y="1189"/>
                    <a:pt x="3531" y="1152"/>
                    <a:pt x="4087" y="1152"/>
                  </a:cubicBezTo>
                  <a:cubicBezTo>
                    <a:pt x="4646" y="1152"/>
                    <a:pt x="4943" y="854"/>
                    <a:pt x="4905" y="557"/>
                  </a:cubicBezTo>
                  <a:cubicBezTo>
                    <a:pt x="4868" y="259"/>
                    <a:pt x="4794" y="37"/>
                    <a:pt x="4014" y="37"/>
                  </a:cubicBezTo>
                  <a:cubicBezTo>
                    <a:pt x="3233" y="37"/>
                    <a:pt x="2118" y="0"/>
                    <a:pt x="1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8"/>
            <p:cNvSpPr/>
            <p:nvPr/>
          </p:nvSpPr>
          <p:spPr>
            <a:xfrm>
              <a:off x="615922" y="3768420"/>
              <a:ext cx="198749" cy="47878"/>
            </a:xfrm>
            <a:custGeom>
              <a:rect b="b" l="l" r="r" t="t"/>
              <a:pathLst>
                <a:path extrusionOk="0" h="1191" w="4944">
                  <a:moveTo>
                    <a:pt x="1263" y="1"/>
                  </a:moveTo>
                  <a:cubicBezTo>
                    <a:pt x="333" y="1"/>
                    <a:pt x="0" y="150"/>
                    <a:pt x="37" y="633"/>
                  </a:cubicBezTo>
                  <a:cubicBezTo>
                    <a:pt x="74" y="1116"/>
                    <a:pt x="445" y="1191"/>
                    <a:pt x="1411" y="1191"/>
                  </a:cubicBezTo>
                  <a:cubicBezTo>
                    <a:pt x="2378" y="1191"/>
                    <a:pt x="3531" y="1153"/>
                    <a:pt x="4087" y="1153"/>
                  </a:cubicBezTo>
                  <a:cubicBezTo>
                    <a:pt x="4644" y="1153"/>
                    <a:pt x="4943" y="855"/>
                    <a:pt x="4905" y="559"/>
                  </a:cubicBezTo>
                  <a:cubicBezTo>
                    <a:pt x="4868" y="262"/>
                    <a:pt x="4793" y="38"/>
                    <a:pt x="4012" y="38"/>
                  </a:cubicBezTo>
                  <a:cubicBezTo>
                    <a:pt x="3233" y="38"/>
                    <a:pt x="2118" y="1"/>
                    <a:pt x="1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8"/>
            <p:cNvSpPr/>
            <p:nvPr/>
          </p:nvSpPr>
          <p:spPr>
            <a:xfrm>
              <a:off x="-156827" y="2070695"/>
              <a:ext cx="423748" cy="430542"/>
            </a:xfrm>
            <a:custGeom>
              <a:rect b="b" l="l" r="r" t="t"/>
              <a:pathLst>
                <a:path extrusionOk="0" h="10710" w="10541">
                  <a:moveTo>
                    <a:pt x="3783" y="1"/>
                  </a:moveTo>
                  <a:cubicBezTo>
                    <a:pt x="3499" y="1"/>
                    <a:pt x="2763" y="236"/>
                    <a:pt x="2846" y="3430"/>
                  </a:cubicBezTo>
                  <a:cubicBezTo>
                    <a:pt x="2929" y="6666"/>
                    <a:pt x="3347" y="8227"/>
                    <a:pt x="4017" y="9956"/>
                  </a:cubicBezTo>
                  <a:cubicBezTo>
                    <a:pt x="4017" y="9956"/>
                    <a:pt x="3486" y="9426"/>
                    <a:pt x="2595" y="7920"/>
                  </a:cubicBezTo>
                  <a:cubicBezTo>
                    <a:pt x="1719" y="6442"/>
                    <a:pt x="1213" y="5664"/>
                    <a:pt x="639" y="5664"/>
                  </a:cubicBezTo>
                  <a:cubicBezTo>
                    <a:pt x="629" y="5664"/>
                    <a:pt x="618" y="5664"/>
                    <a:pt x="607" y="5664"/>
                  </a:cubicBezTo>
                  <a:cubicBezTo>
                    <a:pt x="22" y="5693"/>
                    <a:pt x="1" y="6665"/>
                    <a:pt x="781" y="7920"/>
                  </a:cubicBezTo>
                  <a:cubicBezTo>
                    <a:pt x="1563" y="9175"/>
                    <a:pt x="2344" y="10067"/>
                    <a:pt x="3989" y="10485"/>
                  </a:cubicBezTo>
                  <a:cubicBezTo>
                    <a:pt x="3989" y="10485"/>
                    <a:pt x="3915" y="10710"/>
                    <a:pt x="4771" y="10710"/>
                  </a:cubicBezTo>
                  <a:cubicBezTo>
                    <a:pt x="5085" y="10710"/>
                    <a:pt x="5523" y="10680"/>
                    <a:pt x="6136" y="10597"/>
                  </a:cubicBezTo>
                  <a:cubicBezTo>
                    <a:pt x="10235" y="8506"/>
                    <a:pt x="10541" y="5912"/>
                    <a:pt x="9984" y="5662"/>
                  </a:cubicBezTo>
                  <a:cubicBezTo>
                    <a:pt x="9963" y="5652"/>
                    <a:pt x="9940" y="5648"/>
                    <a:pt x="9916" y="5648"/>
                  </a:cubicBezTo>
                  <a:cubicBezTo>
                    <a:pt x="9277" y="5648"/>
                    <a:pt x="7348" y="8664"/>
                    <a:pt x="5523" y="9845"/>
                  </a:cubicBezTo>
                  <a:cubicBezTo>
                    <a:pt x="7251" y="7223"/>
                    <a:pt x="9399" y="2874"/>
                    <a:pt x="8757" y="2205"/>
                  </a:cubicBezTo>
                  <a:cubicBezTo>
                    <a:pt x="8652" y="2095"/>
                    <a:pt x="8497" y="2032"/>
                    <a:pt x="8311" y="2032"/>
                  </a:cubicBezTo>
                  <a:cubicBezTo>
                    <a:pt x="7782" y="2032"/>
                    <a:pt x="6997" y="2539"/>
                    <a:pt x="6357" y="3921"/>
                  </a:cubicBezTo>
                  <a:cubicBezTo>
                    <a:pt x="5493" y="5789"/>
                    <a:pt x="5607" y="8339"/>
                    <a:pt x="4880" y="9705"/>
                  </a:cubicBezTo>
                  <a:cubicBezTo>
                    <a:pt x="4880" y="9705"/>
                    <a:pt x="5026" y="6730"/>
                    <a:pt x="4969" y="4890"/>
                  </a:cubicBezTo>
                  <a:cubicBezTo>
                    <a:pt x="4912" y="3049"/>
                    <a:pt x="4289" y="11"/>
                    <a:pt x="3793" y="1"/>
                  </a:cubicBezTo>
                  <a:cubicBezTo>
                    <a:pt x="3790" y="1"/>
                    <a:pt x="3786" y="1"/>
                    <a:pt x="37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8"/>
            <p:cNvSpPr/>
            <p:nvPr/>
          </p:nvSpPr>
          <p:spPr>
            <a:xfrm>
              <a:off x="-150596" y="2475378"/>
              <a:ext cx="376111" cy="330082"/>
            </a:xfrm>
            <a:custGeom>
              <a:rect b="b" l="l" r="r" t="t"/>
              <a:pathLst>
                <a:path extrusionOk="0" h="8211" w="9356">
                  <a:moveTo>
                    <a:pt x="935" y="0"/>
                  </a:moveTo>
                  <a:cubicBezTo>
                    <a:pt x="558" y="0"/>
                    <a:pt x="126" y="251"/>
                    <a:pt x="126" y="614"/>
                  </a:cubicBezTo>
                  <a:cubicBezTo>
                    <a:pt x="0" y="2539"/>
                    <a:pt x="393" y="7674"/>
                    <a:pt x="3166" y="8080"/>
                  </a:cubicBezTo>
                  <a:cubicBezTo>
                    <a:pt x="3699" y="8155"/>
                    <a:pt x="4296" y="8211"/>
                    <a:pt x="4921" y="8211"/>
                  </a:cubicBezTo>
                  <a:cubicBezTo>
                    <a:pt x="5548" y="8211"/>
                    <a:pt x="6203" y="8154"/>
                    <a:pt x="6850" y="8003"/>
                  </a:cubicBezTo>
                  <a:cubicBezTo>
                    <a:pt x="8398" y="7334"/>
                    <a:pt x="9356" y="5466"/>
                    <a:pt x="9272" y="697"/>
                  </a:cubicBezTo>
                  <a:cubicBezTo>
                    <a:pt x="9272" y="363"/>
                    <a:pt x="9175" y="0"/>
                    <a:pt x="86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8"/>
            <p:cNvSpPr/>
            <p:nvPr/>
          </p:nvSpPr>
          <p:spPr>
            <a:xfrm>
              <a:off x="471084" y="1794568"/>
              <a:ext cx="564529" cy="20381"/>
            </a:xfrm>
            <a:custGeom>
              <a:rect b="b" l="l" r="r" t="t"/>
              <a:pathLst>
                <a:path extrusionOk="0" h="507" w="14043">
                  <a:moveTo>
                    <a:pt x="151" y="0"/>
                  </a:moveTo>
                  <a:cubicBezTo>
                    <a:pt x="1" y="0"/>
                    <a:pt x="1" y="233"/>
                    <a:pt x="151" y="234"/>
                  </a:cubicBezTo>
                  <a:cubicBezTo>
                    <a:pt x="597" y="235"/>
                    <a:pt x="1038" y="295"/>
                    <a:pt x="1478" y="363"/>
                  </a:cubicBezTo>
                  <a:cubicBezTo>
                    <a:pt x="1694" y="396"/>
                    <a:pt x="1911" y="438"/>
                    <a:pt x="2129" y="456"/>
                  </a:cubicBezTo>
                  <a:cubicBezTo>
                    <a:pt x="2355" y="475"/>
                    <a:pt x="2583" y="486"/>
                    <a:pt x="2812" y="493"/>
                  </a:cubicBezTo>
                  <a:cubicBezTo>
                    <a:pt x="3113" y="503"/>
                    <a:pt x="3415" y="506"/>
                    <a:pt x="3717" y="506"/>
                  </a:cubicBezTo>
                  <a:cubicBezTo>
                    <a:pt x="4328" y="506"/>
                    <a:pt x="4939" y="491"/>
                    <a:pt x="5548" y="479"/>
                  </a:cubicBezTo>
                  <a:cubicBezTo>
                    <a:pt x="7369" y="439"/>
                    <a:pt x="9191" y="398"/>
                    <a:pt x="11010" y="323"/>
                  </a:cubicBezTo>
                  <a:cubicBezTo>
                    <a:pt x="11970" y="284"/>
                    <a:pt x="12932" y="322"/>
                    <a:pt x="13893" y="277"/>
                  </a:cubicBezTo>
                  <a:cubicBezTo>
                    <a:pt x="14039" y="270"/>
                    <a:pt x="14043" y="43"/>
                    <a:pt x="13899" y="43"/>
                  </a:cubicBezTo>
                  <a:cubicBezTo>
                    <a:pt x="13897" y="43"/>
                    <a:pt x="13895" y="43"/>
                    <a:pt x="13893" y="43"/>
                  </a:cubicBezTo>
                  <a:cubicBezTo>
                    <a:pt x="13463" y="63"/>
                    <a:pt x="13034" y="65"/>
                    <a:pt x="12605" y="65"/>
                  </a:cubicBezTo>
                  <a:cubicBezTo>
                    <a:pt x="12516" y="65"/>
                    <a:pt x="12426" y="65"/>
                    <a:pt x="12337" y="65"/>
                  </a:cubicBezTo>
                  <a:cubicBezTo>
                    <a:pt x="11997" y="65"/>
                    <a:pt x="11658" y="66"/>
                    <a:pt x="11319" y="77"/>
                  </a:cubicBezTo>
                  <a:cubicBezTo>
                    <a:pt x="10410" y="107"/>
                    <a:pt x="9502" y="146"/>
                    <a:pt x="8594" y="172"/>
                  </a:cubicBezTo>
                  <a:cubicBezTo>
                    <a:pt x="7689" y="199"/>
                    <a:pt x="6782" y="220"/>
                    <a:pt x="5877" y="238"/>
                  </a:cubicBezTo>
                  <a:cubicBezTo>
                    <a:pt x="5141" y="254"/>
                    <a:pt x="4405" y="271"/>
                    <a:pt x="3669" y="271"/>
                  </a:cubicBezTo>
                  <a:cubicBezTo>
                    <a:pt x="3493" y="271"/>
                    <a:pt x="3316" y="270"/>
                    <a:pt x="3140" y="268"/>
                  </a:cubicBezTo>
                  <a:cubicBezTo>
                    <a:pt x="2884" y="264"/>
                    <a:pt x="2629" y="257"/>
                    <a:pt x="2374" y="241"/>
                  </a:cubicBezTo>
                  <a:cubicBezTo>
                    <a:pt x="2127" y="226"/>
                    <a:pt x="1886" y="192"/>
                    <a:pt x="1643" y="153"/>
                  </a:cubicBezTo>
                  <a:cubicBezTo>
                    <a:pt x="1150" y="77"/>
                    <a:pt x="651" y="2"/>
                    <a:pt x="1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8"/>
            <p:cNvSpPr/>
            <p:nvPr/>
          </p:nvSpPr>
          <p:spPr>
            <a:xfrm>
              <a:off x="674733" y="1762489"/>
              <a:ext cx="155172" cy="46672"/>
            </a:xfrm>
            <a:custGeom>
              <a:rect b="b" l="l" r="r" t="t"/>
              <a:pathLst>
                <a:path extrusionOk="0" h="1161" w="3860">
                  <a:moveTo>
                    <a:pt x="329" y="304"/>
                  </a:moveTo>
                  <a:lnTo>
                    <a:pt x="319" y="308"/>
                  </a:lnTo>
                  <a:lnTo>
                    <a:pt x="319" y="308"/>
                  </a:lnTo>
                  <a:cubicBezTo>
                    <a:pt x="322" y="307"/>
                    <a:pt x="326" y="305"/>
                    <a:pt x="329" y="304"/>
                  </a:cubicBezTo>
                  <a:close/>
                  <a:moveTo>
                    <a:pt x="269" y="328"/>
                  </a:moveTo>
                  <a:lnTo>
                    <a:pt x="266" y="332"/>
                  </a:lnTo>
                  <a:lnTo>
                    <a:pt x="266" y="332"/>
                  </a:lnTo>
                  <a:cubicBezTo>
                    <a:pt x="267" y="331"/>
                    <a:pt x="268" y="329"/>
                    <a:pt x="269" y="328"/>
                  </a:cubicBezTo>
                  <a:close/>
                  <a:moveTo>
                    <a:pt x="256" y="344"/>
                  </a:moveTo>
                  <a:lnTo>
                    <a:pt x="255" y="346"/>
                  </a:lnTo>
                  <a:lnTo>
                    <a:pt x="255" y="346"/>
                  </a:lnTo>
                  <a:cubicBezTo>
                    <a:pt x="255" y="345"/>
                    <a:pt x="256" y="345"/>
                    <a:pt x="256" y="345"/>
                  </a:cubicBezTo>
                  <a:lnTo>
                    <a:pt x="256" y="345"/>
                  </a:lnTo>
                  <a:lnTo>
                    <a:pt x="255" y="346"/>
                  </a:lnTo>
                  <a:lnTo>
                    <a:pt x="255" y="346"/>
                  </a:lnTo>
                  <a:lnTo>
                    <a:pt x="255" y="347"/>
                  </a:lnTo>
                  <a:lnTo>
                    <a:pt x="255" y="347"/>
                  </a:lnTo>
                  <a:lnTo>
                    <a:pt x="255" y="347"/>
                  </a:lnTo>
                  <a:cubicBezTo>
                    <a:pt x="255" y="346"/>
                    <a:pt x="255" y="346"/>
                    <a:pt x="255" y="346"/>
                  </a:cubicBezTo>
                  <a:lnTo>
                    <a:pt x="255" y="346"/>
                  </a:lnTo>
                  <a:lnTo>
                    <a:pt x="250" y="349"/>
                  </a:lnTo>
                  <a:cubicBezTo>
                    <a:pt x="252" y="348"/>
                    <a:pt x="253" y="347"/>
                    <a:pt x="255" y="346"/>
                  </a:cubicBezTo>
                  <a:lnTo>
                    <a:pt x="255" y="346"/>
                  </a:lnTo>
                  <a:cubicBezTo>
                    <a:pt x="255" y="346"/>
                    <a:pt x="255" y="346"/>
                    <a:pt x="255" y="346"/>
                  </a:cubicBezTo>
                  <a:lnTo>
                    <a:pt x="255" y="346"/>
                  </a:lnTo>
                  <a:lnTo>
                    <a:pt x="255" y="346"/>
                  </a:lnTo>
                  <a:lnTo>
                    <a:pt x="255" y="346"/>
                  </a:lnTo>
                  <a:lnTo>
                    <a:pt x="255" y="346"/>
                  </a:lnTo>
                  <a:cubicBezTo>
                    <a:pt x="255" y="346"/>
                    <a:pt x="255" y="346"/>
                    <a:pt x="255" y="346"/>
                  </a:cubicBezTo>
                  <a:lnTo>
                    <a:pt x="255" y="346"/>
                  </a:lnTo>
                  <a:cubicBezTo>
                    <a:pt x="255" y="345"/>
                    <a:pt x="256" y="344"/>
                    <a:pt x="256" y="344"/>
                  </a:cubicBezTo>
                  <a:close/>
                  <a:moveTo>
                    <a:pt x="254" y="348"/>
                  </a:moveTo>
                  <a:lnTo>
                    <a:pt x="253" y="350"/>
                  </a:lnTo>
                  <a:lnTo>
                    <a:pt x="253" y="350"/>
                  </a:lnTo>
                  <a:cubicBezTo>
                    <a:pt x="254" y="349"/>
                    <a:pt x="254" y="349"/>
                    <a:pt x="254" y="348"/>
                  </a:cubicBezTo>
                  <a:lnTo>
                    <a:pt x="254" y="348"/>
                  </a:lnTo>
                  <a:cubicBezTo>
                    <a:pt x="254" y="348"/>
                    <a:pt x="254" y="348"/>
                    <a:pt x="254" y="348"/>
                  </a:cubicBezTo>
                  <a:close/>
                  <a:moveTo>
                    <a:pt x="248" y="363"/>
                  </a:moveTo>
                  <a:lnTo>
                    <a:pt x="244" y="372"/>
                  </a:lnTo>
                  <a:cubicBezTo>
                    <a:pt x="246" y="369"/>
                    <a:pt x="247" y="366"/>
                    <a:pt x="248" y="363"/>
                  </a:cubicBezTo>
                  <a:close/>
                  <a:moveTo>
                    <a:pt x="238" y="407"/>
                  </a:moveTo>
                  <a:lnTo>
                    <a:pt x="236" y="419"/>
                  </a:lnTo>
                  <a:cubicBezTo>
                    <a:pt x="236" y="415"/>
                    <a:pt x="237" y="411"/>
                    <a:pt x="238" y="407"/>
                  </a:cubicBezTo>
                  <a:close/>
                  <a:moveTo>
                    <a:pt x="242" y="542"/>
                  </a:moveTo>
                  <a:lnTo>
                    <a:pt x="244" y="560"/>
                  </a:lnTo>
                  <a:cubicBezTo>
                    <a:pt x="244" y="554"/>
                    <a:pt x="243" y="548"/>
                    <a:pt x="242" y="542"/>
                  </a:cubicBezTo>
                  <a:close/>
                  <a:moveTo>
                    <a:pt x="944" y="1"/>
                  </a:moveTo>
                  <a:cubicBezTo>
                    <a:pt x="814" y="1"/>
                    <a:pt x="684" y="6"/>
                    <a:pt x="555" y="21"/>
                  </a:cubicBezTo>
                  <a:cubicBezTo>
                    <a:pt x="430" y="36"/>
                    <a:pt x="308" y="56"/>
                    <a:pt x="195" y="110"/>
                  </a:cubicBezTo>
                  <a:cubicBezTo>
                    <a:pt x="140" y="133"/>
                    <a:pt x="93" y="172"/>
                    <a:pt x="57" y="220"/>
                  </a:cubicBezTo>
                  <a:cubicBezTo>
                    <a:pt x="16" y="286"/>
                    <a:pt x="4" y="366"/>
                    <a:pt x="2" y="441"/>
                  </a:cubicBezTo>
                  <a:cubicBezTo>
                    <a:pt x="1" y="594"/>
                    <a:pt x="45" y="746"/>
                    <a:pt x="74" y="895"/>
                  </a:cubicBezTo>
                  <a:cubicBezTo>
                    <a:pt x="80" y="925"/>
                    <a:pt x="86" y="955"/>
                    <a:pt x="91" y="986"/>
                  </a:cubicBezTo>
                  <a:lnTo>
                    <a:pt x="91" y="986"/>
                  </a:lnTo>
                  <a:lnTo>
                    <a:pt x="87" y="961"/>
                  </a:lnTo>
                  <a:lnTo>
                    <a:pt x="87" y="961"/>
                  </a:lnTo>
                  <a:cubicBezTo>
                    <a:pt x="89" y="971"/>
                    <a:pt x="90" y="980"/>
                    <a:pt x="91" y="990"/>
                  </a:cubicBezTo>
                  <a:lnTo>
                    <a:pt x="91" y="990"/>
                  </a:lnTo>
                  <a:cubicBezTo>
                    <a:pt x="91" y="988"/>
                    <a:pt x="91" y="987"/>
                    <a:pt x="91" y="986"/>
                  </a:cubicBezTo>
                  <a:lnTo>
                    <a:pt x="91" y="986"/>
                  </a:lnTo>
                  <a:lnTo>
                    <a:pt x="91" y="990"/>
                  </a:lnTo>
                  <a:lnTo>
                    <a:pt x="91" y="990"/>
                  </a:lnTo>
                  <a:cubicBezTo>
                    <a:pt x="91" y="990"/>
                    <a:pt x="91" y="990"/>
                    <a:pt x="91" y="990"/>
                  </a:cubicBezTo>
                  <a:lnTo>
                    <a:pt x="91" y="990"/>
                  </a:lnTo>
                  <a:cubicBezTo>
                    <a:pt x="91" y="991"/>
                    <a:pt x="91" y="992"/>
                    <a:pt x="91" y="992"/>
                  </a:cubicBezTo>
                  <a:lnTo>
                    <a:pt x="91" y="990"/>
                  </a:lnTo>
                  <a:lnTo>
                    <a:pt x="91" y="990"/>
                  </a:lnTo>
                  <a:cubicBezTo>
                    <a:pt x="93" y="1008"/>
                    <a:pt x="94" y="1025"/>
                    <a:pt x="94" y="1043"/>
                  </a:cubicBezTo>
                  <a:cubicBezTo>
                    <a:pt x="94" y="1103"/>
                    <a:pt x="144" y="1160"/>
                    <a:pt x="206" y="1160"/>
                  </a:cubicBezTo>
                  <a:cubicBezTo>
                    <a:pt x="208" y="1160"/>
                    <a:pt x="209" y="1160"/>
                    <a:pt x="210" y="1160"/>
                  </a:cubicBezTo>
                  <a:cubicBezTo>
                    <a:pt x="274" y="1160"/>
                    <a:pt x="326" y="1108"/>
                    <a:pt x="328" y="1044"/>
                  </a:cubicBezTo>
                  <a:lnTo>
                    <a:pt x="328" y="1044"/>
                  </a:lnTo>
                  <a:cubicBezTo>
                    <a:pt x="328" y="1045"/>
                    <a:pt x="328" y="1045"/>
                    <a:pt x="328" y="1045"/>
                  </a:cubicBezTo>
                  <a:lnTo>
                    <a:pt x="328" y="1043"/>
                  </a:lnTo>
                  <a:cubicBezTo>
                    <a:pt x="328" y="1044"/>
                    <a:pt x="328" y="1044"/>
                    <a:pt x="328" y="1044"/>
                  </a:cubicBezTo>
                  <a:lnTo>
                    <a:pt x="328" y="1044"/>
                  </a:lnTo>
                  <a:cubicBezTo>
                    <a:pt x="324" y="958"/>
                    <a:pt x="312" y="872"/>
                    <a:pt x="291" y="788"/>
                  </a:cubicBezTo>
                  <a:cubicBezTo>
                    <a:pt x="273" y="706"/>
                    <a:pt x="254" y="622"/>
                    <a:pt x="241" y="537"/>
                  </a:cubicBezTo>
                  <a:lnTo>
                    <a:pt x="241" y="537"/>
                  </a:lnTo>
                  <a:cubicBezTo>
                    <a:pt x="236" y="491"/>
                    <a:pt x="235" y="444"/>
                    <a:pt x="239" y="397"/>
                  </a:cubicBezTo>
                  <a:lnTo>
                    <a:pt x="239" y="397"/>
                  </a:lnTo>
                  <a:cubicBezTo>
                    <a:pt x="242" y="384"/>
                    <a:pt x="246" y="371"/>
                    <a:pt x="250" y="358"/>
                  </a:cubicBezTo>
                  <a:lnTo>
                    <a:pt x="250" y="358"/>
                  </a:lnTo>
                  <a:cubicBezTo>
                    <a:pt x="252" y="354"/>
                    <a:pt x="254" y="350"/>
                    <a:pt x="257" y="346"/>
                  </a:cubicBezTo>
                  <a:lnTo>
                    <a:pt x="257" y="346"/>
                  </a:lnTo>
                  <a:cubicBezTo>
                    <a:pt x="260" y="343"/>
                    <a:pt x="263" y="340"/>
                    <a:pt x="266" y="338"/>
                  </a:cubicBezTo>
                  <a:lnTo>
                    <a:pt x="266" y="338"/>
                  </a:lnTo>
                  <a:lnTo>
                    <a:pt x="258" y="344"/>
                  </a:lnTo>
                  <a:lnTo>
                    <a:pt x="258" y="344"/>
                  </a:lnTo>
                  <a:cubicBezTo>
                    <a:pt x="258" y="344"/>
                    <a:pt x="258" y="344"/>
                    <a:pt x="258" y="343"/>
                  </a:cubicBezTo>
                  <a:lnTo>
                    <a:pt x="258" y="343"/>
                  </a:lnTo>
                  <a:cubicBezTo>
                    <a:pt x="262" y="340"/>
                    <a:pt x="266" y="338"/>
                    <a:pt x="270" y="335"/>
                  </a:cubicBezTo>
                  <a:lnTo>
                    <a:pt x="270" y="335"/>
                  </a:lnTo>
                  <a:cubicBezTo>
                    <a:pt x="269" y="336"/>
                    <a:pt x="268" y="337"/>
                    <a:pt x="266" y="338"/>
                  </a:cubicBezTo>
                  <a:lnTo>
                    <a:pt x="266" y="338"/>
                  </a:lnTo>
                  <a:lnTo>
                    <a:pt x="272" y="334"/>
                  </a:lnTo>
                  <a:lnTo>
                    <a:pt x="272" y="334"/>
                  </a:lnTo>
                  <a:cubicBezTo>
                    <a:pt x="271" y="334"/>
                    <a:pt x="271" y="335"/>
                    <a:pt x="270" y="335"/>
                  </a:cubicBezTo>
                  <a:lnTo>
                    <a:pt x="270" y="335"/>
                  </a:lnTo>
                  <a:cubicBezTo>
                    <a:pt x="272" y="334"/>
                    <a:pt x="273" y="333"/>
                    <a:pt x="274" y="332"/>
                  </a:cubicBezTo>
                  <a:lnTo>
                    <a:pt x="274" y="332"/>
                  </a:lnTo>
                  <a:lnTo>
                    <a:pt x="272" y="334"/>
                  </a:lnTo>
                  <a:lnTo>
                    <a:pt x="272" y="334"/>
                  </a:lnTo>
                  <a:cubicBezTo>
                    <a:pt x="284" y="326"/>
                    <a:pt x="297" y="319"/>
                    <a:pt x="310" y="312"/>
                  </a:cubicBezTo>
                  <a:lnTo>
                    <a:pt x="310" y="312"/>
                  </a:lnTo>
                  <a:cubicBezTo>
                    <a:pt x="390" y="283"/>
                    <a:pt x="474" y="263"/>
                    <a:pt x="559" y="253"/>
                  </a:cubicBezTo>
                  <a:lnTo>
                    <a:pt x="559" y="253"/>
                  </a:lnTo>
                  <a:lnTo>
                    <a:pt x="528" y="257"/>
                  </a:lnTo>
                  <a:cubicBezTo>
                    <a:pt x="669" y="241"/>
                    <a:pt x="811" y="233"/>
                    <a:pt x="953" y="233"/>
                  </a:cubicBezTo>
                  <a:cubicBezTo>
                    <a:pt x="989" y="233"/>
                    <a:pt x="1025" y="233"/>
                    <a:pt x="1062" y="235"/>
                  </a:cubicBezTo>
                  <a:cubicBezTo>
                    <a:pt x="1197" y="236"/>
                    <a:pt x="1330" y="243"/>
                    <a:pt x="1465" y="243"/>
                  </a:cubicBezTo>
                  <a:cubicBezTo>
                    <a:pt x="1476" y="243"/>
                    <a:pt x="1487" y="243"/>
                    <a:pt x="1498" y="243"/>
                  </a:cubicBezTo>
                  <a:cubicBezTo>
                    <a:pt x="1620" y="242"/>
                    <a:pt x="1743" y="237"/>
                    <a:pt x="1865" y="237"/>
                  </a:cubicBezTo>
                  <a:cubicBezTo>
                    <a:pt x="1993" y="237"/>
                    <a:pt x="2120" y="239"/>
                    <a:pt x="2248" y="243"/>
                  </a:cubicBezTo>
                  <a:cubicBezTo>
                    <a:pt x="2480" y="250"/>
                    <a:pt x="2712" y="263"/>
                    <a:pt x="2943" y="274"/>
                  </a:cubicBezTo>
                  <a:cubicBezTo>
                    <a:pt x="3171" y="287"/>
                    <a:pt x="3399" y="296"/>
                    <a:pt x="3627" y="298"/>
                  </a:cubicBezTo>
                  <a:lnTo>
                    <a:pt x="3627" y="298"/>
                  </a:lnTo>
                  <a:cubicBezTo>
                    <a:pt x="3627" y="524"/>
                    <a:pt x="3624" y="751"/>
                    <a:pt x="3593" y="975"/>
                  </a:cubicBezTo>
                  <a:lnTo>
                    <a:pt x="3598" y="944"/>
                  </a:lnTo>
                  <a:lnTo>
                    <a:pt x="3598" y="944"/>
                  </a:lnTo>
                  <a:cubicBezTo>
                    <a:pt x="3595" y="967"/>
                    <a:pt x="3592" y="990"/>
                    <a:pt x="3588" y="1012"/>
                  </a:cubicBezTo>
                  <a:cubicBezTo>
                    <a:pt x="3581" y="1042"/>
                    <a:pt x="3585" y="1075"/>
                    <a:pt x="3601" y="1101"/>
                  </a:cubicBezTo>
                  <a:cubicBezTo>
                    <a:pt x="3621" y="1139"/>
                    <a:pt x="3660" y="1160"/>
                    <a:pt x="3700" y="1160"/>
                  </a:cubicBezTo>
                  <a:cubicBezTo>
                    <a:pt x="3720" y="1160"/>
                    <a:pt x="3741" y="1155"/>
                    <a:pt x="3759" y="1144"/>
                  </a:cubicBezTo>
                  <a:cubicBezTo>
                    <a:pt x="3786" y="1128"/>
                    <a:pt x="3805" y="1103"/>
                    <a:pt x="3813" y="1075"/>
                  </a:cubicBezTo>
                  <a:cubicBezTo>
                    <a:pt x="3850" y="845"/>
                    <a:pt x="3857" y="614"/>
                    <a:pt x="3860" y="383"/>
                  </a:cubicBezTo>
                  <a:lnTo>
                    <a:pt x="3860" y="182"/>
                  </a:lnTo>
                  <a:cubicBezTo>
                    <a:pt x="3858" y="118"/>
                    <a:pt x="3806" y="66"/>
                    <a:pt x="3742" y="66"/>
                  </a:cubicBezTo>
                  <a:cubicBezTo>
                    <a:pt x="3401" y="66"/>
                    <a:pt x="3061" y="48"/>
                    <a:pt x="2719" y="31"/>
                  </a:cubicBezTo>
                  <a:cubicBezTo>
                    <a:pt x="2430" y="16"/>
                    <a:pt x="2139" y="4"/>
                    <a:pt x="1848" y="4"/>
                  </a:cubicBezTo>
                  <a:cubicBezTo>
                    <a:pt x="1779" y="4"/>
                    <a:pt x="1710" y="5"/>
                    <a:pt x="1641" y="6"/>
                  </a:cubicBezTo>
                  <a:cubicBezTo>
                    <a:pt x="1586" y="8"/>
                    <a:pt x="1531" y="9"/>
                    <a:pt x="1476" y="9"/>
                  </a:cubicBezTo>
                  <a:cubicBezTo>
                    <a:pt x="1421" y="9"/>
                    <a:pt x="1366" y="8"/>
                    <a:pt x="1311" y="6"/>
                  </a:cubicBezTo>
                  <a:cubicBezTo>
                    <a:pt x="1189" y="4"/>
                    <a:pt x="1066" y="1"/>
                    <a:pt x="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 name="Google Shape;618;p18"/>
          <p:cNvSpPr/>
          <p:nvPr/>
        </p:nvSpPr>
        <p:spPr>
          <a:xfrm>
            <a:off x="985048" y="410376"/>
            <a:ext cx="1897054" cy="279924"/>
          </a:xfrm>
          <a:custGeom>
            <a:rect b="b" l="l" r="r" t="t"/>
            <a:pathLst>
              <a:path extrusionOk="0" h="4442" w="39360">
                <a:moveTo>
                  <a:pt x="4442" y="0"/>
                </a:moveTo>
                <a:cubicBezTo>
                  <a:pt x="1989" y="0"/>
                  <a:pt x="1" y="1989"/>
                  <a:pt x="1" y="4441"/>
                </a:cubicBezTo>
                <a:lnTo>
                  <a:pt x="39360" y="4441"/>
                </a:lnTo>
                <a:cubicBezTo>
                  <a:pt x="39360" y="1989"/>
                  <a:pt x="37372" y="0"/>
                  <a:pt x="349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8"/>
          <p:cNvSpPr/>
          <p:nvPr/>
        </p:nvSpPr>
        <p:spPr>
          <a:xfrm>
            <a:off x="1376800" y="-2"/>
            <a:ext cx="33015" cy="517454"/>
          </a:xfrm>
          <a:custGeom>
            <a:rect b="b" l="l" r="r" t="t"/>
            <a:pathLst>
              <a:path extrusionOk="0" h="19308" w="685">
                <a:moveTo>
                  <a:pt x="0" y="0"/>
                </a:moveTo>
                <a:lnTo>
                  <a:pt x="0" y="19308"/>
                </a:lnTo>
                <a:lnTo>
                  <a:pt x="685" y="19308"/>
                </a:lnTo>
                <a:lnTo>
                  <a:pt x="6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8"/>
          <p:cNvSpPr/>
          <p:nvPr/>
        </p:nvSpPr>
        <p:spPr>
          <a:xfrm>
            <a:off x="2423783" y="-2"/>
            <a:ext cx="32967" cy="517454"/>
          </a:xfrm>
          <a:custGeom>
            <a:rect b="b" l="l" r="r" t="t"/>
            <a:pathLst>
              <a:path extrusionOk="0" h="19308" w="684">
                <a:moveTo>
                  <a:pt x="0" y="0"/>
                </a:moveTo>
                <a:lnTo>
                  <a:pt x="0" y="19308"/>
                </a:lnTo>
                <a:lnTo>
                  <a:pt x="683" y="19308"/>
                </a:lnTo>
                <a:lnTo>
                  <a:pt x="68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8"/>
          <p:cNvSpPr/>
          <p:nvPr/>
        </p:nvSpPr>
        <p:spPr>
          <a:xfrm>
            <a:off x="413700" y="319350"/>
            <a:ext cx="8316600" cy="4504800"/>
          </a:xfrm>
          <a:prstGeom prst="rect">
            <a:avLst/>
          </a:prstGeom>
          <a:solidFill>
            <a:srgbClr val="FFFFFF">
              <a:alpha val="8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8"/>
          <p:cNvSpPr txBox="1"/>
          <p:nvPr>
            <p:ph type="title"/>
          </p:nvPr>
        </p:nvSpPr>
        <p:spPr>
          <a:xfrm>
            <a:off x="946763" y="1007100"/>
            <a:ext cx="3105000" cy="2013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623" name="Google Shape;623;p18"/>
          <p:cNvSpPr txBox="1"/>
          <p:nvPr>
            <p:ph idx="1" type="subTitle"/>
          </p:nvPr>
        </p:nvSpPr>
        <p:spPr>
          <a:xfrm>
            <a:off x="946763" y="3020100"/>
            <a:ext cx="3108900" cy="111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24" name="Google Shape;624;p18"/>
          <p:cNvSpPr/>
          <p:nvPr>
            <p:ph idx="2" type="pic"/>
          </p:nvPr>
        </p:nvSpPr>
        <p:spPr>
          <a:xfrm>
            <a:off x="4504313" y="1215563"/>
            <a:ext cx="3693000" cy="27123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625" name="Shape 625"/>
        <p:cNvGrpSpPr/>
        <p:nvPr/>
      </p:nvGrpSpPr>
      <p:grpSpPr>
        <a:xfrm>
          <a:off x="0" y="0"/>
          <a:ext cx="0" cy="0"/>
          <a:chOff x="0" y="0"/>
          <a:chExt cx="0" cy="0"/>
        </a:xfrm>
      </p:grpSpPr>
      <p:sp>
        <p:nvSpPr>
          <p:cNvPr id="626" name="Google Shape;626;p19"/>
          <p:cNvSpPr/>
          <p:nvPr/>
        </p:nvSpPr>
        <p:spPr>
          <a:xfrm flipH="1">
            <a:off x="-44778" y="4286250"/>
            <a:ext cx="9235500" cy="86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9"/>
          <p:cNvSpPr/>
          <p:nvPr/>
        </p:nvSpPr>
        <p:spPr>
          <a:xfrm>
            <a:off x="8477250" y="1628150"/>
            <a:ext cx="714600" cy="190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9"/>
          <p:cNvSpPr/>
          <p:nvPr/>
        </p:nvSpPr>
        <p:spPr>
          <a:xfrm rot="5400000">
            <a:off x="8737200" y="1175600"/>
            <a:ext cx="714600" cy="19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9"/>
          <p:cNvSpPr/>
          <p:nvPr/>
        </p:nvSpPr>
        <p:spPr>
          <a:xfrm rot="5400000">
            <a:off x="8499075" y="1175600"/>
            <a:ext cx="714600" cy="19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9"/>
          <p:cNvSpPr/>
          <p:nvPr/>
        </p:nvSpPr>
        <p:spPr>
          <a:xfrm rot="5400000">
            <a:off x="8354400" y="1263250"/>
            <a:ext cx="614400" cy="11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 name="Google Shape;631;p19"/>
          <p:cNvGrpSpPr/>
          <p:nvPr/>
        </p:nvGrpSpPr>
        <p:grpSpPr>
          <a:xfrm flipH="1">
            <a:off x="8143495" y="3238039"/>
            <a:ext cx="1696568" cy="1271577"/>
            <a:chOff x="-611084" y="2839289"/>
            <a:chExt cx="1696568" cy="1271577"/>
          </a:xfrm>
        </p:grpSpPr>
        <p:sp>
          <p:nvSpPr>
            <p:cNvPr id="632" name="Google Shape;632;p19"/>
            <p:cNvSpPr/>
            <p:nvPr/>
          </p:nvSpPr>
          <p:spPr>
            <a:xfrm>
              <a:off x="307166" y="2839289"/>
              <a:ext cx="731328" cy="589684"/>
            </a:xfrm>
            <a:custGeom>
              <a:rect b="b" l="l" r="r" t="t"/>
              <a:pathLst>
                <a:path extrusionOk="0" h="11134" w="13772">
                  <a:moveTo>
                    <a:pt x="1893" y="0"/>
                  </a:moveTo>
                  <a:cubicBezTo>
                    <a:pt x="847" y="0"/>
                    <a:pt x="0" y="848"/>
                    <a:pt x="0" y="1894"/>
                  </a:cubicBezTo>
                  <a:lnTo>
                    <a:pt x="0" y="11134"/>
                  </a:lnTo>
                  <a:lnTo>
                    <a:pt x="13772" y="11134"/>
                  </a:lnTo>
                  <a:lnTo>
                    <a:pt x="13772" y="1767"/>
                  </a:lnTo>
                  <a:cubicBezTo>
                    <a:pt x="13772" y="791"/>
                    <a:pt x="12981" y="0"/>
                    <a:pt x="120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9"/>
            <p:cNvSpPr/>
            <p:nvPr/>
          </p:nvSpPr>
          <p:spPr>
            <a:xfrm>
              <a:off x="-563180" y="2839289"/>
              <a:ext cx="731328" cy="589632"/>
            </a:xfrm>
            <a:custGeom>
              <a:rect b="b" l="l" r="r" t="t"/>
              <a:pathLst>
                <a:path extrusionOk="0" h="11133" w="13772">
                  <a:moveTo>
                    <a:pt x="1895" y="0"/>
                  </a:moveTo>
                  <a:cubicBezTo>
                    <a:pt x="848" y="0"/>
                    <a:pt x="0" y="848"/>
                    <a:pt x="0" y="1894"/>
                  </a:cubicBezTo>
                  <a:lnTo>
                    <a:pt x="0" y="11132"/>
                  </a:lnTo>
                  <a:lnTo>
                    <a:pt x="13772" y="11132"/>
                  </a:lnTo>
                  <a:lnTo>
                    <a:pt x="13772" y="1767"/>
                  </a:lnTo>
                  <a:cubicBezTo>
                    <a:pt x="13772" y="791"/>
                    <a:pt x="12980" y="0"/>
                    <a:pt x="120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9"/>
            <p:cNvSpPr/>
            <p:nvPr/>
          </p:nvSpPr>
          <p:spPr>
            <a:xfrm>
              <a:off x="-551647" y="3556000"/>
              <a:ext cx="1590297" cy="94573"/>
            </a:xfrm>
            <a:custGeom>
              <a:rect b="b" l="l" r="r" t="t"/>
              <a:pathLst>
                <a:path extrusionOk="0" h="1786" w="64502">
                  <a:moveTo>
                    <a:pt x="1" y="0"/>
                  </a:moveTo>
                  <a:lnTo>
                    <a:pt x="1" y="1785"/>
                  </a:lnTo>
                  <a:lnTo>
                    <a:pt x="64501" y="1785"/>
                  </a:lnTo>
                  <a:lnTo>
                    <a:pt x="645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9"/>
            <p:cNvSpPr/>
            <p:nvPr/>
          </p:nvSpPr>
          <p:spPr>
            <a:xfrm>
              <a:off x="259208" y="3428752"/>
              <a:ext cx="826275" cy="127322"/>
            </a:xfrm>
            <a:custGeom>
              <a:rect b="b" l="l" r="r" t="t"/>
              <a:pathLst>
                <a:path extrusionOk="0" h="2404" w="15560">
                  <a:moveTo>
                    <a:pt x="927" y="0"/>
                  </a:moveTo>
                  <a:cubicBezTo>
                    <a:pt x="416" y="0"/>
                    <a:pt x="1" y="416"/>
                    <a:pt x="1" y="927"/>
                  </a:cubicBezTo>
                  <a:lnTo>
                    <a:pt x="1" y="1416"/>
                  </a:lnTo>
                  <a:cubicBezTo>
                    <a:pt x="1" y="1961"/>
                    <a:pt x="443" y="2403"/>
                    <a:pt x="988" y="2403"/>
                  </a:cubicBezTo>
                  <a:lnTo>
                    <a:pt x="14663" y="2403"/>
                  </a:lnTo>
                  <a:cubicBezTo>
                    <a:pt x="15158" y="2403"/>
                    <a:pt x="15560" y="2002"/>
                    <a:pt x="15560" y="1506"/>
                  </a:cubicBezTo>
                  <a:lnTo>
                    <a:pt x="15560" y="904"/>
                  </a:lnTo>
                  <a:cubicBezTo>
                    <a:pt x="15560" y="406"/>
                    <a:pt x="15155" y="2"/>
                    <a:pt x="14656" y="2"/>
                  </a:cubicBezTo>
                  <a:lnTo>
                    <a:pt x="927" y="2"/>
                  </a:lnTo>
                  <a:lnTo>
                    <a:pt x="9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9"/>
            <p:cNvSpPr/>
            <p:nvPr/>
          </p:nvSpPr>
          <p:spPr>
            <a:xfrm>
              <a:off x="-611084" y="3428752"/>
              <a:ext cx="826275" cy="127322"/>
            </a:xfrm>
            <a:custGeom>
              <a:rect b="b" l="l" r="r" t="t"/>
              <a:pathLst>
                <a:path extrusionOk="0" h="2404" w="15560">
                  <a:moveTo>
                    <a:pt x="927" y="0"/>
                  </a:moveTo>
                  <a:cubicBezTo>
                    <a:pt x="415" y="0"/>
                    <a:pt x="0" y="416"/>
                    <a:pt x="0" y="927"/>
                  </a:cubicBezTo>
                  <a:lnTo>
                    <a:pt x="0" y="1416"/>
                  </a:lnTo>
                  <a:cubicBezTo>
                    <a:pt x="0" y="1961"/>
                    <a:pt x="442" y="2403"/>
                    <a:pt x="987" y="2403"/>
                  </a:cubicBezTo>
                  <a:lnTo>
                    <a:pt x="14662" y="2403"/>
                  </a:lnTo>
                  <a:cubicBezTo>
                    <a:pt x="15157" y="2403"/>
                    <a:pt x="15559" y="2002"/>
                    <a:pt x="15559" y="1506"/>
                  </a:cubicBezTo>
                  <a:lnTo>
                    <a:pt x="15559" y="904"/>
                  </a:lnTo>
                  <a:cubicBezTo>
                    <a:pt x="15559" y="406"/>
                    <a:pt x="15154" y="2"/>
                    <a:pt x="14655" y="2"/>
                  </a:cubicBezTo>
                  <a:lnTo>
                    <a:pt x="927" y="2"/>
                  </a:lnTo>
                  <a:lnTo>
                    <a:pt x="9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9"/>
            <p:cNvSpPr/>
            <p:nvPr/>
          </p:nvSpPr>
          <p:spPr>
            <a:xfrm>
              <a:off x="971503" y="3642413"/>
              <a:ext cx="67068" cy="468453"/>
            </a:xfrm>
            <a:custGeom>
              <a:rect b="b" l="l" r="r" t="t"/>
              <a:pathLst>
                <a:path extrusionOk="0" h="8845" w="1263">
                  <a:moveTo>
                    <a:pt x="0" y="0"/>
                  </a:moveTo>
                  <a:lnTo>
                    <a:pt x="0" y="8844"/>
                  </a:lnTo>
                  <a:lnTo>
                    <a:pt x="1263" y="8844"/>
                  </a:lnTo>
                  <a:lnTo>
                    <a:pt x="12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9"/>
            <p:cNvSpPr/>
            <p:nvPr/>
          </p:nvSpPr>
          <p:spPr>
            <a:xfrm>
              <a:off x="307166" y="3642413"/>
              <a:ext cx="67068" cy="468453"/>
            </a:xfrm>
            <a:custGeom>
              <a:rect b="b" l="l" r="r" t="t"/>
              <a:pathLst>
                <a:path extrusionOk="0" h="8845" w="1263">
                  <a:moveTo>
                    <a:pt x="0" y="0"/>
                  </a:moveTo>
                  <a:lnTo>
                    <a:pt x="0" y="8844"/>
                  </a:lnTo>
                  <a:lnTo>
                    <a:pt x="1263" y="8844"/>
                  </a:lnTo>
                  <a:lnTo>
                    <a:pt x="12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9"/>
            <p:cNvSpPr/>
            <p:nvPr/>
          </p:nvSpPr>
          <p:spPr>
            <a:xfrm>
              <a:off x="101104" y="3642413"/>
              <a:ext cx="67122" cy="468453"/>
            </a:xfrm>
            <a:custGeom>
              <a:rect b="b" l="l" r="r" t="t"/>
              <a:pathLst>
                <a:path extrusionOk="0" h="8845" w="1264">
                  <a:moveTo>
                    <a:pt x="0" y="0"/>
                  </a:moveTo>
                  <a:lnTo>
                    <a:pt x="0" y="8844"/>
                  </a:lnTo>
                  <a:lnTo>
                    <a:pt x="1264" y="8844"/>
                  </a:lnTo>
                  <a:lnTo>
                    <a:pt x="12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9"/>
            <p:cNvSpPr/>
            <p:nvPr/>
          </p:nvSpPr>
          <p:spPr>
            <a:xfrm>
              <a:off x="-551655" y="3642413"/>
              <a:ext cx="67068" cy="468453"/>
            </a:xfrm>
            <a:custGeom>
              <a:rect b="b" l="l" r="r" t="t"/>
              <a:pathLst>
                <a:path extrusionOk="0" h="8845" w="1263">
                  <a:moveTo>
                    <a:pt x="0" y="0"/>
                  </a:moveTo>
                  <a:lnTo>
                    <a:pt x="0" y="8844"/>
                  </a:lnTo>
                  <a:lnTo>
                    <a:pt x="1262" y="8844"/>
                  </a:lnTo>
                  <a:lnTo>
                    <a:pt x="12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 name="Google Shape;641;p19"/>
          <p:cNvSpPr/>
          <p:nvPr/>
        </p:nvSpPr>
        <p:spPr>
          <a:xfrm flipH="1">
            <a:off x="318298" y="650989"/>
            <a:ext cx="576762" cy="594698"/>
          </a:xfrm>
          <a:custGeom>
            <a:rect b="b" l="l" r="r" t="t"/>
            <a:pathLst>
              <a:path extrusionOk="0" h="9688" w="9371">
                <a:moveTo>
                  <a:pt x="0" y="0"/>
                </a:moveTo>
                <a:lnTo>
                  <a:pt x="0" y="9687"/>
                </a:lnTo>
                <a:lnTo>
                  <a:pt x="9370" y="9687"/>
                </a:lnTo>
                <a:lnTo>
                  <a:pt x="93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9"/>
          <p:cNvSpPr/>
          <p:nvPr/>
        </p:nvSpPr>
        <p:spPr>
          <a:xfrm flipH="1">
            <a:off x="361746" y="698369"/>
            <a:ext cx="489918" cy="499981"/>
          </a:xfrm>
          <a:custGeom>
            <a:rect b="b" l="l" r="r" t="t"/>
            <a:pathLst>
              <a:path extrusionOk="0" h="8145" w="7960">
                <a:moveTo>
                  <a:pt x="1" y="0"/>
                </a:moveTo>
                <a:lnTo>
                  <a:pt x="1" y="8145"/>
                </a:lnTo>
                <a:lnTo>
                  <a:pt x="7960" y="8145"/>
                </a:lnTo>
                <a:lnTo>
                  <a:pt x="79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9"/>
          <p:cNvSpPr/>
          <p:nvPr/>
        </p:nvSpPr>
        <p:spPr>
          <a:xfrm flipH="1">
            <a:off x="402959" y="829768"/>
            <a:ext cx="236773" cy="25168"/>
          </a:xfrm>
          <a:custGeom>
            <a:rect b="b" l="l" r="r" t="t"/>
            <a:pathLst>
              <a:path extrusionOk="0" h="410" w="3847">
                <a:moveTo>
                  <a:pt x="0" y="0"/>
                </a:moveTo>
                <a:lnTo>
                  <a:pt x="0" y="409"/>
                </a:lnTo>
                <a:lnTo>
                  <a:pt x="3846" y="409"/>
                </a:lnTo>
                <a:lnTo>
                  <a:pt x="38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9"/>
          <p:cNvSpPr/>
          <p:nvPr/>
        </p:nvSpPr>
        <p:spPr>
          <a:xfrm flipH="1">
            <a:off x="402959" y="888318"/>
            <a:ext cx="236773" cy="25229"/>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9"/>
          <p:cNvSpPr/>
          <p:nvPr/>
        </p:nvSpPr>
        <p:spPr>
          <a:xfrm flipH="1">
            <a:off x="402959" y="947052"/>
            <a:ext cx="236773" cy="25168"/>
          </a:xfrm>
          <a:custGeom>
            <a:rect b="b" l="l" r="r" t="t"/>
            <a:pathLst>
              <a:path extrusionOk="0" h="410" w="3847">
                <a:moveTo>
                  <a:pt x="0" y="0"/>
                </a:moveTo>
                <a:lnTo>
                  <a:pt x="0" y="410"/>
                </a:lnTo>
                <a:lnTo>
                  <a:pt x="3846" y="410"/>
                </a:lnTo>
                <a:lnTo>
                  <a:pt x="38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9"/>
          <p:cNvSpPr/>
          <p:nvPr/>
        </p:nvSpPr>
        <p:spPr>
          <a:xfrm flipH="1">
            <a:off x="402959" y="1005602"/>
            <a:ext cx="236773" cy="25229"/>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9"/>
          <p:cNvSpPr/>
          <p:nvPr/>
        </p:nvSpPr>
        <p:spPr>
          <a:xfrm flipH="1">
            <a:off x="402959" y="1064213"/>
            <a:ext cx="236773" cy="25229"/>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9"/>
          <p:cNvSpPr/>
          <p:nvPr/>
        </p:nvSpPr>
        <p:spPr>
          <a:xfrm flipH="1">
            <a:off x="673417" y="825902"/>
            <a:ext cx="137005" cy="263771"/>
          </a:xfrm>
          <a:custGeom>
            <a:rect b="b" l="l" r="r" t="t"/>
            <a:pathLst>
              <a:path extrusionOk="0" h="4297" w="2226">
                <a:moveTo>
                  <a:pt x="1" y="1"/>
                </a:moveTo>
                <a:lnTo>
                  <a:pt x="1" y="4296"/>
                </a:lnTo>
                <a:lnTo>
                  <a:pt x="2225" y="4296"/>
                </a:lnTo>
                <a:lnTo>
                  <a:pt x="2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 name="Google Shape;649;p19"/>
          <p:cNvGrpSpPr/>
          <p:nvPr/>
        </p:nvGrpSpPr>
        <p:grpSpPr>
          <a:xfrm>
            <a:off x="-67377" y="2157220"/>
            <a:ext cx="1256125" cy="2314310"/>
            <a:chOff x="-67377" y="1928620"/>
            <a:chExt cx="1256125" cy="2314310"/>
          </a:xfrm>
        </p:grpSpPr>
        <p:sp>
          <p:nvSpPr>
            <p:cNvPr id="650" name="Google Shape;650;p19"/>
            <p:cNvSpPr/>
            <p:nvPr/>
          </p:nvSpPr>
          <p:spPr>
            <a:xfrm flipH="1">
              <a:off x="83630" y="1928620"/>
              <a:ext cx="797546" cy="557589"/>
            </a:xfrm>
            <a:custGeom>
              <a:rect b="b" l="l" r="r" t="t"/>
              <a:pathLst>
                <a:path extrusionOk="0" h="10528" w="15019">
                  <a:moveTo>
                    <a:pt x="653" y="0"/>
                  </a:moveTo>
                  <a:cubicBezTo>
                    <a:pt x="292" y="0"/>
                    <a:pt x="0" y="291"/>
                    <a:pt x="0" y="653"/>
                  </a:cubicBezTo>
                  <a:lnTo>
                    <a:pt x="0" y="9874"/>
                  </a:lnTo>
                  <a:cubicBezTo>
                    <a:pt x="0" y="10236"/>
                    <a:pt x="292" y="10527"/>
                    <a:pt x="653" y="10527"/>
                  </a:cubicBezTo>
                  <a:lnTo>
                    <a:pt x="14365" y="10527"/>
                  </a:lnTo>
                  <a:cubicBezTo>
                    <a:pt x="14726" y="10527"/>
                    <a:pt x="15018" y="10236"/>
                    <a:pt x="15018" y="9874"/>
                  </a:cubicBezTo>
                  <a:lnTo>
                    <a:pt x="15018" y="653"/>
                  </a:lnTo>
                  <a:cubicBezTo>
                    <a:pt x="15018" y="291"/>
                    <a:pt x="14726" y="0"/>
                    <a:pt x="143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9"/>
            <p:cNvSpPr/>
            <p:nvPr/>
          </p:nvSpPr>
          <p:spPr>
            <a:xfrm flipH="1">
              <a:off x="340608" y="2297537"/>
              <a:ext cx="213207" cy="254167"/>
            </a:xfrm>
            <a:custGeom>
              <a:rect b="b" l="l" r="r" t="t"/>
              <a:pathLst>
                <a:path extrusionOk="0" h="4799" w="4015">
                  <a:moveTo>
                    <a:pt x="261" y="0"/>
                  </a:moveTo>
                  <a:cubicBezTo>
                    <a:pt x="115" y="0"/>
                    <a:pt x="0" y="126"/>
                    <a:pt x="13" y="271"/>
                  </a:cubicBezTo>
                  <a:lnTo>
                    <a:pt x="392" y="4799"/>
                  </a:lnTo>
                  <a:lnTo>
                    <a:pt x="4015" y="4799"/>
                  </a:lnTo>
                  <a:lnTo>
                    <a:pt x="2886" y="190"/>
                  </a:lnTo>
                  <a:cubicBezTo>
                    <a:pt x="2857" y="78"/>
                    <a:pt x="2757" y="0"/>
                    <a:pt x="2642" y="0"/>
                  </a:cubicBezTo>
                  <a:lnTo>
                    <a:pt x="263" y="0"/>
                  </a:lnTo>
                  <a:cubicBezTo>
                    <a:pt x="263" y="0"/>
                    <a:pt x="262"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9"/>
            <p:cNvSpPr/>
            <p:nvPr/>
          </p:nvSpPr>
          <p:spPr>
            <a:xfrm flipH="1">
              <a:off x="243338" y="2523907"/>
              <a:ext cx="429228" cy="29871"/>
            </a:xfrm>
            <a:custGeom>
              <a:rect b="b" l="l" r="r" t="t"/>
              <a:pathLst>
                <a:path extrusionOk="0" h="564" w="8083">
                  <a:moveTo>
                    <a:pt x="0" y="1"/>
                  </a:moveTo>
                  <a:lnTo>
                    <a:pt x="0" y="563"/>
                  </a:lnTo>
                  <a:lnTo>
                    <a:pt x="8082" y="563"/>
                  </a:lnTo>
                  <a:lnTo>
                    <a:pt x="80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9"/>
            <p:cNvSpPr/>
            <p:nvPr/>
          </p:nvSpPr>
          <p:spPr>
            <a:xfrm flipH="1">
              <a:off x="596682" y="2523907"/>
              <a:ext cx="75883" cy="29871"/>
            </a:xfrm>
            <a:custGeom>
              <a:rect b="b" l="l" r="r" t="t"/>
              <a:pathLst>
                <a:path extrusionOk="0" h="564" w="1429">
                  <a:moveTo>
                    <a:pt x="0" y="1"/>
                  </a:moveTo>
                  <a:lnTo>
                    <a:pt x="0" y="563"/>
                  </a:lnTo>
                  <a:lnTo>
                    <a:pt x="1428" y="563"/>
                  </a:lnTo>
                  <a:lnTo>
                    <a:pt x="142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9"/>
            <p:cNvSpPr/>
            <p:nvPr/>
          </p:nvSpPr>
          <p:spPr>
            <a:xfrm flipH="1">
              <a:off x="-67377" y="2701403"/>
              <a:ext cx="1208746" cy="1541527"/>
            </a:xfrm>
            <a:custGeom>
              <a:rect b="b" l="l" r="r" t="t"/>
              <a:pathLst>
                <a:path extrusionOk="0" h="29106" w="55498">
                  <a:moveTo>
                    <a:pt x="0" y="1"/>
                  </a:moveTo>
                  <a:lnTo>
                    <a:pt x="0" y="29106"/>
                  </a:lnTo>
                  <a:lnTo>
                    <a:pt x="55498" y="29106"/>
                  </a:lnTo>
                  <a:lnTo>
                    <a:pt x="55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9"/>
            <p:cNvSpPr/>
            <p:nvPr/>
          </p:nvSpPr>
          <p:spPr>
            <a:xfrm flipH="1">
              <a:off x="-67377" y="4039974"/>
              <a:ext cx="1208746" cy="202687"/>
            </a:xfrm>
            <a:custGeom>
              <a:rect b="b" l="l" r="r" t="t"/>
              <a:pathLst>
                <a:path extrusionOk="0" h="3827" w="55498">
                  <a:moveTo>
                    <a:pt x="0" y="0"/>
                  </a:moveTo>
                  <a:lnTo>
                    <a:pt x="0" y="3827"/>
                  </a:lnTo>
                  <a:lnTo>
                    <a:pt x="55498" y="3827"/>
                  </a:lnTo>
                  <a:lnTo>
                    <a:pt x="554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9"/>
            <p:cNvSpPr/>
            <p:nvPr/>
          </p:nvSpPr>
          <p:spPr>
            <a:xfrm flipH="1">
              <a:off x="-67348" y="2554250"/>
              <a:ext cx="1256096" cy="202740"/>
            </a:xfrm>
            <a:custGeom>
              <a:rect b="b" l="l" r="r" t="t"/>
              <a:pathLst>
                <a:path extrusionOk="0" h="3828" w="57672">
                  <a:moveTo>
                    <a:pt x="1" y="0"/>
                  </a:moveTo>
                  <a:lnTo>
                    <a:pt x="1" y="3828"/>
                  </a:lnTo>
                  <a:lnTo>
                    <a:pt x="57671" y="3828"/>
                  </a:lnTo>
                  <a:lnTo>
                    <a:pt x="57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 name="Google Shape;657;p19"/>
          <p:cNvSpPr/>
          <p:nvPr/>
        </p:nvSpPr>
        <p:spPr>
          <a:xfrm flipH="1">
            <a:off x="574878" y="319350"/>
            <a:ext cx="8316600" cy="4504800"/>
          </a:xfrm>
          <a:prstGeom prst="rect">
            <a:avLst/>
          </a:prstGeom>
          <a:solidFill>
            <a:srgbClr val="FFFFFF">
              <a:alpha val="8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9"/>
          <p:cNvSpPr txBox="1"/>
          <p:nvPr>
            <p:ph type="title"/>
          </p:nvPr>
        </p:nvSpPr>
        <p:spPr>
          <a:xfrm>
            <a:off x="1231850" y="1602950"/>
            <a:ext cx="2926500" cy="10416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659" name="Google Shape;659;p19"/>
          <p:cNvSpPr txBox="1"/>
          <p:nvPr>
            <p:ph idx="1" type="subTitle"/>
          </p:nvPr>
        </p:nvSpPr>
        <p:spPr>
          <a:xfrm>
            <a:off x="1231850" y="2568250"/>
            <a:ext cx="2926500" cy="97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660" name="Shape 660"/>
        <p:cNvGrpSpPr/>
        <p:nvPr/>
      </p:nvGrpSpPr>
      <p:grpSpPr>
        <a:xfrm>
          <a:off x="0" y="0"/>
          <a:ext cx="0" cy="0"/>
          <a:chOff x="0" y="0"/>
          <a:chExt cx="0" cy="0"/>
        </a:xfrm>
      </p:grpSpPr>
      <p:sp>
        <p:nvSpPr>
          <p:cNvPr id="661" name="Google Shape;661;p20"/>
          <p:cNvSpPr/>
          <p:nvPr/>
        </p:nvSpPr>
        <p:spPr>
          <a:xfrm flipH="1">
            <a:off x="0" y="4286250"/>
            <a:ext cx="9144000" cy="867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 name="Google Shape;662;p20"/>
          <p:cNvGrpSpPr/>
          <p:nvPr/>
        </p:nvGrpSpPr>
        <p:grpSpPr>
          <a:xfrm>
            <a:off x="35111" y="1646743"/>
            <a:ext cx="1201130" cy="2743139"/>
            <a:chOff x="5247175" y="1706175"/>
            <a:chExt cx="799900" cy="1828150"/>
          </a:xfrm>
        </p:grpSpPr>
        <p:sp>
          <p:nvSpPr>
            <p:cNvPr id="663" name="Google Shape;663;p20"/>
            <p:cNvSpPr/>
            <p:nvPr/>
          </p:nvSpPr>
          <p:spPr>
            <a:xfrm>
              <a:off x="5428650" y="1889425"/>
              <a:ext cx="52400" cy="1543250"/>
            </a:xfrm>
            <a:custGeom>
              <a:rect b="b" l="l" r="r" t="t"/>
              <a:pathLst>
                <a:path extrusionOk="0" h="61730" w="2096">
                  <a:moveTo>
                    <a:pt x="530" y="0"/>
                  </a:moveTo>
                  <a:cubicBezTo>
                    <a:pt x="293" y="0"/>
                    <a:pt x="13" y="110"/>
                    <a:pt x="1" y="276"/>
                  </a:cubicBezTo>
                  <a:cubicBezTo>
                    <a:pt x="43" y="1223"/>
                    <a:pt x="1" y="30408"/>
                    <a:pt x="1" y="36439"/>
                  </a:cubicBezTo>
                  <a:cubicBezTo>
                    <a:pt x="1" y="42469"/>
                    <a:pt x="582" y="57028"/>
                    <a:pt x="582" y="59010"/>
                  </a:cubicBezTo>
                  <a:cubicBezTo>
                    <a:pt x="582" y="60992"/>
                    <a:pt x="237" y="61423"/>
                    <a:pt x="495" y="61596"/>
                  </a:cubicBezTo>
                  <a:cubicBezTo>
                    <a:pt x="608" y="61671"/>
                    <a:pt x="931" y="61729"/>
                    <a:pt x="1254" y="61729"/>
                  </a:cubicBezTo>
                  <a:cubicBezTo>
                    <a:pt x="1675" y="61729"/>
                    <a:pt x="2095" y="61630"/>
                    <a:pt x="2046" y="61336"/>
                  </a:cubicBezTo>
                  <a:cubicBezTo>
                    <a:pt x="1960" y="60819"/>
                    <a:pt x="1356" y="38938"/>
                    <a:pt x="1185" y="35404"/>
                  </a:cubicBezTo>
                  <a:cubicBezTo>
                    <a:pt x="1014" y="31873"/>
                    <a:pt x="957" y="11052"/>
                    <a:pt x="862" y="9409"/>
                  </a:cubicBezTo>
                  <a:cubicBezTo>
                    <a:pt x="701" y="6631"/>
                    <a:pt x="1058" y="1053"/>
                    <a:pt x="862" y="169"/>
                  </a:cubicBezTo>
                  <a:cubicBezTo>
                    <a:pt x="836" y="51"/>
                    <a:pt x="693" y="0"/>
                    <a:pt x="5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0"/>
            <p:cNvSpPr/>
            <p:nvPr/>
          </p:nvSpPr>
          <p:spPr>
            <a:xfrm>
              <a:off x="5247175" y="3405600"/>
              <a:ext cx="410850" cy="128725"/>
            </a:xfrm>
            <a:custGeom>
              <a:rect b="b" l="l" r="r" t="t"/>
              <a:pathLst>
                <a:path extrusionOk="0" h="5149" w="16434">
                  <a:moveTo>
                    <a:pt x="8271" y="1"/>
                  </a:moveTo>
                  <a:cubicBezTo>
                    <a:pt x="6893" y="130"/>
                    <a:pt x="4050" y="1551"/>
                    <a:pt x="2025" y="2800"/>
                  </a:cubicBezTo>
                  <a:cubicBezTo>
                    <a:pt x="1" y="4048"/>
                    <a:pt x="130" y="4394"/>
                    <a:pt x="87" y="4782"/>
                  </a:cubicBezTo>
                  <a:cubicBezTo>
                    <a:pt x="51" y="5099"/>
                    <a:pt x="2967" y="5128"/>
                    <a:pt x="6263" y="5128"/>
                  </a:cubicBezTo>
                  <a:cubicBezTo>
                    <a:pt x="7009" y="5128"/>
                    <a:pt x="7774" y="5126"/>
                    <a:pt x="8529" y="5126"/>
                  </a:cubicBezTo>
                  <a:cubicBezTo>
                    <a:pt x="10392" y="5126"/>
                    <a:pt x="12138" y="5149"/>
                    <a:pt x="13496" y="5149"/>
                  </a:cubicBezTo>
                  <a:cubicBezTo>
                    <a:pt x="15123" y="5149"/>
                    <a:pt x="16193" y="5117"/>
                    <a:pt x="16240" y="4976"/>
                  </a:cubicBezTo>
                  <a:cubicBezTo>
                    <a:pt x="16309" y="4772"/>
                    <a:pt x="16434" y="4115"/>
                    <a:pt x="15659" y="3554"/>
                  </a:cubicBezTo>
                  <a:cubicBezTo>
                    <a:pt x="14883" y="2994"/>
                    <a:pt x="10770" y="130"/>
                    <a:pt x="8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0"/>
            <p:cNvSpPr/>
            <p:nvPr/>
          </p:nvSpPr>
          <p:spPr>
            <a:xfrm>
              <a:off x="5777300" y="1890950"/>
              <a:ext cx="269775" cy="235300"/>
            </a:xfrm>
            <a:custGeom>
              <a:rect b="b" l="l" r="r" t="t"/>
              <a:pathLst>
                <a:path extrusionOk="0" h="9412" w="10791">
                  <a:moveTo>
                    <a:pt x="5874" y="0"/>
                  </a:moveTo>
                  <a:cubicBezTo>
                    <a:pt x="4777" y="0"/>
                    <a:pt x="3679" y="427"/>
                    <a:pt x="2649" y="1205"/>
                  </a:cubicBezTo>
                  <a:cubicBezTo>
                    <a:pt x="0" y="3208"/>
                    <a:pt x="291" y="6828"/>
                    <a:pt x="2778" y="9412"/>
                  </a:cubicBezTo>
                  <a:cubicBezTo>
                    <a:pt x="3489" y="9218"/>
                    <a:pt x="8659" y="5017"/>
                    <a:pt x="10791" y="3467"/>
                  </a:cubicBezTo>
                  <a:cubicBezTo>
                    <a:pt x="9329" y="1057"/>
                    <a:pt x="7602" y="0"/>
                    <a:pt x="58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0"/>
            <p:cNvSpPr/>
            <p:nvPr/>
          </p:nvSpPr>
          <p:spPr>
            <a:xfrm>
              <a:off x="5662750" y="1706175"/>
              <a:ext cx="198250" cy="231900"/>
            </a:xfrm>
            <a:custGeom>
              <a:rect b="b" l="l" r="r" t="t"/>
              <a:pathLst>
                <a:path extrusionOk="0" h="9276" w="7930">
                  <a:moveTo>
                    <a:pt x="538" y="1"/>
                  </a:moveTo>
                  <a:cubicBezTo>
                    <a:pt x="217" y="1"/>
                    <a:pt x="0" y="362"/>
                    <a:pt x="307" y="821"/>
                  </a:cubicBezTo>
                  <a:cubicBezTo>
                    <a:pt x="580" y="1109"/>
                    <a:pt x="6319" y="8444"/>
                    <a:pt x="7274" y="9276"/>
                  </a:cubicBezTo>
                  <a:lnTo>
                    <a:pt x="7930" y="8780"/>
                  </a:lnTo>
                  <a:cubicBezTo>
                    <a:pt x="7930" y="8780"/>
                    <a:pt x="1191" y="435"/>
                    <a:pt x="953" y="197"/>
                  </a:cubicBezTo>
                  <a:cubicBezTo>
                    <a:pt x="816" y="60"/>
                    <a:pt x="669" y="1"/>
                    <a:pt x="5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0"/>
            <p:cNvSpPr/>
            <p:nvPr/>
          </p:nvSpPr>
          <p:spPr>
            <a:xfrm>
              <a:off x="5380850" y="1725600"/>
              <a:ext cx="373050" cy="287000"/>
            </a:xfrm>
            <a:custGeom>
              <a:rect b="b" l="l" r="r" t="t"/>
              <a:pathLst>
                <a:path extrusionOk="0" h="11480" w="14922">
                  <a:moveTo>
                    <a:pt x="14391" y="1"/>
                  </a:moveTo>
                  <a:cubicBezTo>
                    <a:pt x="14176" y="1"/>
                    <a:pt x="13782" y="219"/>
                    <a:pt x="12982" y="873"/>
                  </a:cubicBezTo>
                  <a:cubicBezTo>
                    <a:pt x="11917" y="1746"/>
                    <a:pt x="1578" y="9403"/>
                    <a:pt x="415" y="10533"/>
                  </a:cubicBezTo>
                  <a:cubicBezTo>
                    <a:pt x="1" y="10936"/>
                    <a:pt x="240" y="11480"/>
                    <a:pt x="651" y="11480"/>
                  </a:cubicBezTo>
                  <a:cubicBezTo>
                    <a:pt x="776" y="11480"/>
                    <a:pt x="918" y="11429"/>
                    <a:pt x="1061" y="11308"/>
                  </a:cubicBezTo>
                  <a:cubicBezTo>
                    <a:pt x="1675" y="10791"/>
                    <a:pt x="7329" y="6302"/>
                    <a:pt x="8718" y="5139"/>
                  </a:cubicBezTo>
                  <a:cubicBezTo>
                    <a:pt x="10108" y="3974"/>
                    <a:pt x="13301" y="1703"/>
                    <a:pt x="13790" y="1325"/>
                  </a:cubicBezTo>
                  <a:cubicBezTo>
                    <a:pt x="14922" y="454"/>
                    <a:pt x="14716" y="227"/>
                    <a:pt x="14555" y="66"/>
                  </a:cubicBezTo>
                  <a:cubicBezTo>
                    <a:pt x="14514" y="25"/>
                    <a:pt x="14463" y="1"/>
                    <a:pt x="143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0"/>
            <p:cNvSpPr/>
            <p:nvPr/>
          </p:nvSpPr>
          <p:spPr>
            <a:xfrm>
              <a:off x="5414350" y="1943650"/>
              <a:ext cx="49800" cy="44425"/>
            </a:xfrm>
            <a:custGeom>
              <a:rect b="b" l="l" r="r" t="t"/>
              <a:pathLst>
                <a:path extrusionOk="0" h="1777" w="1992">
                  <a:moveTo>
                    <a:pt x="1040" y="0"/>
                  </a:moveTo>
                  <a:cubicBezTo>
                    <a:pt x="1021" y="0"/>
                    <a:pt x="1001" y="1"/>
                    <a:pt x="982" y="2"/>
                  </a:cubicBezTo>
                  <a:cubicBezTo>
                    <a:pt x="104" y="2"/>
                    <a:pt x="0" y="1238"/>
                    <a:pt x="627" y="1661"/>
                  </a:cubicBezTo>
                  <a:cubicBezTo>
                    <a:pt x="745" y="1741"/>
                    <a:pt x="875" y="1776"/>
                    <a:pt x="1006" y="1776"/>
                  </a:cubicBezTo>
                  <a:cubicBezTo>
                    <a:pt x="1493" y="1776"/>
                    <a:pt x="1991" y="1287"/>
                    <a:pt x="1919" y="777"/>
                  </a:cubicBezTo>
                  <a:cubicBezTo>
                    <a:pt x="1856" y="344"/>
                    <a:pt x="1469"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0"/>
            <p:cNvSpPr/>
            <p:nvPr/>
          </p:nvSpPr>
          <p:spPr>
            <a:xfrm>
              <a:off x="5684725" y="1739300"/>
              <a:ext cx="47225" cy="41325"/>
            </a:xfrm>
            <a:custGeom>
              <a:rect b="b" l="l" r="r" t="t"/>
              <a:pathLst>
                <a:path extrusionOk="0" h="1653" w="1889">
                  <a:moveTo>
                    <a:pt x="856" y="1"/>
                  </a:moveTo>
                  <a:cubicBezTo>
                    <a:pt x="549" y="1"/>
                    <a:pt x="245" y="155"/>
                    <a:pt x="98" y="480"/>
                  </a:cubicBezTo>
                  <a:cubicBezTo>
                    <a:pt x="91" y="495"/>
                    <a:pt x="85" y="511"/>
                    <a:pt x="79" y="526"/>
                  </a:cubicBezTo>
                  <a:cubicBezTo>
                    <a:pt x="74" y="542"/>
                    <a:pt x="64" y="560"/>
                    <a:pt x="57" y="579"/>
                  </a:cubicBezTo>
                  <a:lnTo>
                    <a:pt x="65" y="567"/>
                  </a:lnTo>
                  <a:lnTo>
                    <a:pt x="65" y="567"/>
                  </a:lnTo>
                  <a:cubicBezTo>
                    <a:pt x="0" y="776"/>
                    <a:pt x="21" y="1012"/>
                    <a:pt x="149" y="1230"/>
                  </a:cubicBezTo>
                  <a:cubicBezTo>
                    <a:pt x="341" y="1525"/>
                    <a:pt x="625" y="1652"/>
                    <a:pt x="900" y="1652"/>
                  </a:cubicBezTo>
                  <a:cubicBezTo>
                    <a:pt x="1410" y="1652"/>
                    <a:pt x="1889" y="1214"/>
                    <a:pt x="1700" y="584"/>
                  </a:cubicBezTo>
                  <a:cubicBezTo>
                    <a:pt x="1567" y="204"/>
                    <a:pt x="1209" y="1"/>
                    <a:pt x="8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20"/>
          <p:cNvGrpSpPr/>
          <p:nvPr/>
        </p:nvGrpSpPr>
        <p:grpSpPr>
          <a:xfrm flipH="1">
            <a:off x="7638653" y="2778125"/>
            <a:ext cx="1238647" cy="1825874"/>
            <a:chOff x="0" y="1786475"/>
            <a:chExt cx="1238647" cy="1825874"/>
          </a:xfrm>
        </p:grpSpPr>
        <p:sp>
          <p:nvSpPr>
            <p:cNvPr id="671" name="Google Shape;671;p20"/>
            <p:cNvSpPr/>
            <p:nvPr/>
          </p:nvSpPr>
          <p:spPr>
            <a:xfrm>
              <a:off x="240641" y="3061244"/>
              <a:ext cx="81365" cy="551104"/>
            </a:xfrm>
            <a:custGeom>
              <a:rect b="b" l="l" r="r" t="t"/>
              <a:pathLst>
                <a:path extrusionOk="0" h="9557" w="1411">
                  <a:moveTo>
                    <a:pt x="1" y="0"/>
                  </a:moveTo>
                  <a:lnTo>
                    <a:pt x="1" y="9557"/>
                  </a:lnTo>
                  <a:lnTo>
                    <a:pt x="567" y="9557"/>
                  </a:lnTo>
                  <a:lnTo>
                    <a:pt x="14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0"/>
            <p:cNvSpPr/>
            <p:nvPr/>
          </p:nvSpPr>
          <p:spPr>
            <a:xfrm>
              <a:off x="0" y="1786475"/>
              <a:ext cx="626934" cy="1391283"/>
            </a:xfrm>
            <a:custGeom>
              <a:rect b="b" l="l" r="r" t="t"/>
              <a:pathLst>
                <a:path extrusionOk="0" h="24127" w="10872">
                  <a:moveTo>
                    <a:pt x="3407" y="1"/>
                  </a:moveTo>
                  <a:cubicBezTo>
                    <a:pt x="1468" y="1"/>
                    <a:pt x="0" y="1604"/>
                    <a:pt x="346" y="3347"/>
                  </a:cubicBezTo>
                  <a:lnTo>
                    <a:pt x="659" y="19692"/>
                  </a:lnTo>
                  <a:cubicBezTo>
                    <a:pt x="703" y="22025"/>
                    <a:pt x="2685" y="23978"/>
                    <a:pt x="5238" y="24121"/>
                  </a:cubicBezTo>
                  <a:cubicBezTo>
                    <a:pt x="5307" y="24125"/>
                    <a:pt x="5373" y="24127"/>
                    <a:pt x="5433" y="24127"/>
                  </a:cubicBezTo>
                  <a:cubicBezTo>
                    <a:pt x="5584" y="24127"/>
                    <a:pt x="5703" y="24114"/>
                    <a:pt x="5782" y="24085"/>
                  </a:cubicBezTo>
                  <a:lnTo>
                    <a:pt x="10872" y="21265"/>
                  </a:lnTo>
                  <a:lnTo>
                    <a:pt x="6452" y="2250"/>
                  </a:lnTo>
                  <a:cubicBezTo>
                    <a:pt x="6147" y="939"/>
                    <a:pt x="4878" y="1"/>
                    <a:pt x="3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0"/>
            <p:cNvSpPr/>
            <p:nvPr/>
          </p:nvSpPr>
          <p:spPr>
            <a:xfrm>
              <a:off x="350601" y="2765075"/>
              <a:ext cx="785006" cy="207421"/>
            </a:xfrm>
            <a:custGeom>
              <a:rect b="b" l="l" r="r" t="t"/>
              <a:pathLst>
                <a:path extrusionOk="0" h="3597" w="15730">
                  <a:moveTo>
                    <a:pt x="0" y="1"/>
                  </a:moveTo>
                  <a:lnTo>
                    <a:pt x="0" y="3596"/>
                  </a:lnTo>
                  <a:lnTo>
                    <a:pt x="13932" y="3596"/>
                  </a:lnTo>
                  <a:cubicBezTo>
                    <a:pt x="14925" y="3596"/>
                    <a:pt x="15730" y="2792"/>
                    <a:pt x="15730" y="1799"/>
                  </a:cubicBezTo>
                  <a:cubicBezTo>
                    <a:pt x="15730" y="805"/>
                    <a:pt x="14925" y="1"/>
                    <a:pt x="139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0"/>
            <p:cNvSpPr/>
            <p:nvPr/>
          </p:nvSpPr>
          <p:spPr>
            <a:xfrm>
              <a:off x="1115553" y="3061244"/>
              <a:ext cx="81365" cy="551104"/>
            </a:xfrm>
            <a:custGeom>
              <a:rect b="b" l="l" r="r" t="t"/>
              <a:pathLst>
                <a:path extrusionOk="0" h="9557" w="1411">
                  <a:moveTo>
                    <a:pt x="1" y="0"/>
                  </a:moveTo>
                  <a:lnTo>
                    <a:pt x="845" y="9557"/>
                  </a:lnTo>
                  <a:lnTo>
                    <a:pt x="1411" y="9557"/>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0"/>
            <p:cNvSpPr/>
            <p:nvPr/>
          </p:nvSpPr>
          <p:spPr>
            <a:xfrm>
              <a:off x="110200" y="2959925"/>
              <a:ext cx="1128446" cy="217858"/>
            </a:xfrm>
            <a:custGeom>
              <a:rect b="b" l="l" r="r" t="t"/>
              <a:pathLst>
                <a:path extrusionOk="0" h="3778" w="19569">
                  <a:moveTo>
                    <a:pt x="1683" y="1"/>
                  </a:moveTo>
                  <a:lnTo>
                    <a:pt x="1894" y="1139"/>
                  </a:lnTo>
                  <a:cubicBezTo>
                    <a:pt x="1894" y="2596"/>
                    <a:pt x="0" y="3777"/>
                    <a:pt x="5578" y="3777"/>
                  </a:cubicBezTo>
                  <a:lnTo>
                    <a:pt x="17082" y="3777"/>
                  </a:lnTo>
                  <a:cubicBezTo>
                    <a:pt x="18455" y="3777"/>
                    <a:pt x="19568" y="2932"/>
                    <a:pt x="19568" y="1889"/>
                  </a:cubicBezTo>
                  <a:cubicBezTo>
                    <a:pt x="19568" y="846"/>
                    <a:pt x="18456" y="1"/>
                    <a:pt x="17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20"/>
          <p:cNvGrpSpPr/>
          <p:nvPr/>
        </p:nvGrpSpPr>
        <p:grpSpPr>
          <a:xfrm flipH="1">
            <a:off x="7791038" y="387096"/>
            <a:ext cx="718962" cy="958886"/>
            <a:chOff x="7188800" y="668771"/>
            <a:chExt cx="718962" cy="958886"/>
          </a:xfrm>
        </p:grpSpPr>
        <p:sp>
          <p:nvSpPr>
            <p:cNvPr id="677" name="Google Shape;677;p20"/>
            <p:cNvSpPr/>
            <p:nvPr/>
          </p:nvSpPr>
          <p:spPr>
            <a:xfrm>
              <a:off x="7188800" y="668771"/>
              <a:ext cx="718962" cy="958886"/>
            </a:xfrm>
            <a:custGeom>
              <a:rect b="b" l="l" r="r" t="t"/>
              <a:pathLst>
                <a:path extrusionOk="0" h="14240" w="10677">
                  <a:moveTo>
                    <a:pt x="0" y="1"/>
                  </a:moveTo>
                  <a:lnTo>
                    <a:pt x="0" y="14240"/>
                  </a:lnTo>
                  <a:lnTo>
                    <a:pt x="10676" y="14240"/>
                  </a:lnTo>
                  <a:lnTo>
                    <a:pt x="106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0"/>
            <p:cNvSpPr/>
            <p:nvPr/>
          </p:nvSpPr>
          <p:spPr>
            <a:xfrm>
              <a:off x="7388055" y="788497"/>
              <a:ext cx="358101" cy="712431"/>
            </a:xfrm>
            <a:custGeom>
              <a:rect b="b" l="l" r="r" t="t"/>
              <a:pathLst>
                <a:path extrusionOk="0" h="10580" w="5318">
                  <a:moveTo>
                    <a:pt x="1049" y="1"/>
                  </a:moveTo>
                  <a:cubicBezTo>
                    <a:pt x="890" y="1"/>
                    <a:pt x="739" y="78"/>
                    <a:pt x="712" y="234"/>
                  </a:cubicBezTo>
                  <a:cubicBezTo>
                    <a:pt x="1130" y="642"/>
                    <a:pt x="1204" y="1290"/>
                    <a:pt x="1154" y="1872"/>
                  </a:cubicBezTo>
                  <a:cubicBezTo>
                    <a:pt x="1103" y="2454"/>
                    <a:pt x="956" y="3035"/>
                    <a:pt x="1027" y="3616"/>
                  </a:cubicBezTo>
                  <a:cubicBezTo>
                    <a:pt x="1087" y="4113"/>
                    <a:pt x="1307" y="4576"/>
                    <a:pt x="1505" y="5037"/>
                  </a:cubicBezTo>
                  <a:cubicBezTo>
                    <a:pt x="1722" y="5540"/>
                    <a:pt x="2117" y="6472"/>
                    <a:pt x="1750" y="6993"/>
                  </a:cubicBezTo>
                  <a:cubicBezTo>
                    <a:pt x="1586" y="7227"/>
                    <a:pt x="1130" y="7367"/>
                    <a:pt x="902" y="7551"/>
                  </a:cubicBezTo>
                  <a:cubicBezTo>
                    <a:pt x="626" y="7775"/>
                    <a:pt x="383" y="8033"/>
                    <a:pt x="236" y="8359"/>
                  </a:cubicBezTo>
                  <a:cubicBezTo>
                    <a:pt x="1" y="8884"/>
                    <a:pt x="49" y="9487"/>
                    <a:pt x="101" y="10060"/>
                  </a:cubicBezTo>
                  <a:cubicBezTo>
                    <a:pt x="113" y="10176"/>
                    <a:pt x="124" y="10297"/>
                    <a:pt x="179" y="10400"/>
                  </a:cubicBezTo>
                  <a:cubicBezTo>
                    <a:pt x="230" y="10499"/>
                    <a:pt x="331" y="10580"/>
                    <a:pt x="440" y="10580"/>
                  </a:cubicBezTo>
                  <a:cubicBezTo>
                    <a:pt x="446" y="10580"/>
                    <a:pt x="452" y="10579"/>
                    <a:pt x="458" y="10579"/>
                  </a:cubicBezTo>
                  <a:cubicBezTo>
                    <a:pt x="624" y="10565"/>
                    <a:pt x="721" y="10372"/>
                    <a:pt x="712" y="10205"/>
                  </a:cubicBezTo>
                  <a:cubicBezTo>
                    <a:pt x="704" y="10039"/>
                    <a:pt x="626" y="9885"/>
                    <a:pt x="589" y="9722"/>
                  </a:cubicBezTo>
                  <a:cubicBezTo>
                    <a:pt x="471" y="9203"/>
                    <a:pt x="814" y="8668"/>
                    <a:pt x="1273" y="8400"/>
                  </a:cubicBezTo>
                  <a:cubicBezTo>
                    <a:pt x="1644" y="8185"/>
                    <a:pt x="1984" y="8157"/>
                    <a:pt x="2333" y="8157"/>
                  </a:cubicBezTo>
                  <a:cubicBezTo>
                    <a:pt x="2456" y="8157"/>
                    <a:pt x="2579" y="8161"/>
                    <a:pt x="2706" y="8161"/>
                  </a:cubicBezTo>
                  <a:cubicBezTo>
                    <a:pt x="2828" y="8161"/>
                    <a:pt x="2953" y="8157"/>
                    <a:pt x="3082" y="8145"/>
                  </a:cubicBezTo>
                  <a:cubicBezTo>
                    <a:pt x="3764" y="8080"/>
                    <a:pt x="4460" y="7451"/>
                    <a:pt x="4798" y="6893"/>
                  </a:cubicBezTo>
                  <a:cubicBezTo>
                    <a:pt x="5295" y="6065"/>
                    <a:pt x="5318" y="4975"/>
                    <a:pt x="4856" y="4129"/>
                  </a:cubicBezTo>
                  <a:cubicBezTo>
                    <a:pt x="4091" y="2728"/>
                    <a:pt x="1586" y="2519"/>
                    <a:pt x="1579" y="924"/>
                  </a:cubicBezTo>
                  <a:cubicBezTo>
                    <a:pt x="1579" y="645"/>
                    <a:pt x="1566" y="338"/>
                    <a:pt x="1378" y="134"/>
                  </a:cubicBezTo>
                  <a:cubicBezTo>
                    <a:pt x="1296" y="45"/>
                    <a:pt x="1170" y="1"/>
                    <a:pt x="1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0"/>
            <p:cNvSpPr/>
            <p:nvPr/>
          </p:nvSpPr>
          <p:spPr>
            <a:xfrm>
              <a:off x="7616736" y="773750"/>
              <a:ext cx="228476" cy="11515"/>
            </a:xfrm>
            <a:custGeom>
              <a:rect b="b" l="l" r="r" t="t"/>
              <a:pathLst>
                <a:path extrusionOk="0" h="171" w="3393">
                  <a:moveTo>
                    <a:pt x="111" y="0"/>
                  </a:moveTo>
                  <a:cubicBezTo>
                    <a:pt x="2" y="0"/>
                    <a:pt x="1" y="170"/>
                    <a:pt x="111" y="170"/>
                  </a:cubicBezTo>
                  <a:lnTo>
                    <a:pt x="3283" y="170"/>
                  </a:lnTo>
                  <a:cubicBezTo>
                    <a:pt x="3392" y="170"/>
                    <a:pt x="3392" y="0"/>
                    <a:pt x="3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0"/>
            <p:cNvSpPr/>
            <p:nvPr/>
          </p:nvSpPr>
          <p:spPr>
            <a:xfrm>
              <a:off x="7625490" y="817587"/>
              <a:ext cx="166256" cy="11515"/>
            </a:xfrm>
            <a:custGeom>
              <a:rect b="b" l="l" r="r" t="t"/>
              <a:pathLst>
                <a:path extrusionOk="0" h="171" w="2469">
                  <a:moveTo>
                    <a:pt x="111" y="1"/>
                  </a:moveTo>
                  <a:cubicBezTo>
                    <a:pt x="1" y="1"/>
                    <a:pt x="1" y="171"/>
                    <a:pt x="111" y="171"/>
                  </a:cubicBezTo>
                  <a:lnTo>
                    <a:pt x="2358" y="171"/>
                  </a:lnTo>
                  <a:cubicBezTo>
                    <a:pt x="2469" y="171"/>
                    <a:pt x="2469" y="1"/>
                    <a:pt x="2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0"/>
            <p:cNvSpPr/>
            <p:nvPr/>
          </p:nvSpPr>
          <p:spPr>
            <a:xfrm>
              <a:off x="7637274" y="867282"/>
              <a:ext cx="93801" cy="11515"/>
            </a:xfrm>
            <a:custGeom>
              <a:rect b="b" l="l" r="r" t="t"/>
              <a:pathLst>
                <a:path extrusionOk="0" h="171" w="1393">
                  <a:moveTo>
                    <a:pt x="109" y="1"/>
                  </a:moveTo>
                  <a:cubicBezTo>
                    <a:pt x="0" y="1"/>
                    <a:pt x="0" y="171"/>
                    <a:pt x="109" y="171"/>
                  </a:cubicBezTo>
                  <a:lnTo>
                    <a:pt x="1284" y="171"/>
                  </a:lnTo>
                  <a:cubicBezTo>
                    <a:pt x="1393" y="171"/>
                    <a:pt x="1393" y="1"/>
                    <a:pt x="1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0"/>
            <p:cNvSpPr/>
            <p:nvPr/>
          </p:nvSpPr>
          <p:spPr>
            <a:xfrm>
              <a:off x="7245162" y="1042899"/>
              <a:ext cx="190363" cy="11515"/>
            </a:xfrm>
            <a:custGeom>
              <a:rect b="b" l="l" r="r" t="t"/>
              <a:pathLst>
                <a:path extrusionOk="0" h="171" w="2827">
                  <a:moveTo>
                    <a:pt x="110" y="1"/>
                  </a:moveTo>
                  <a:cubicBezTo>
                    <a:pt x="1" y="1"/>
                    <a:pt x="1" y="171"/>
                    <a:pt x="110" y="171"/>
                  </a:cubicBezTo>
                  <a:lnTo>
                    <a:pt x="2718" y="171"/>
                  </a:lnTo>
                  <a:cubicBezTo>
                    <a:pt x="2827" y="171"/>
                    <a:pt x="2827" y="1"/>
                    <a:pt x="2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0"/>
            <p:cNvSpPr/>
            <p:nvPr/>
          </p:nvSpPr>
          <p:spPr>
            <a:xfrm>
              <a:off x="7242199" y="1095557"/>
              <a:ext cx="178781" cy="11515"/>
            </a:xfrm>
            <a:custGeom>
              <a:rect b="b" l="l" r="r" t="t"/>
              <a:pathLst>
                <a:path extrusionOk="0" h="171" w="2655">
                  <a:moveTo>
                    <a:pt x="111" y="1"/>
                  </a:moveTo>
                  <a:cubicBezTo>
                    <a:pt x="1" y="1"/>
                    <a:pt x="1" y="171"/>
                    <a:pt x="111" y="171"/>
                  </a:cubicBezTo>
                  <a:lnTo>
                    <a:pt x="2544" y="171"/>
                  </a:lnTo>
                  <a:cubicBezTo>
                    <a:pt x="2654" y="171"/>
                    <a:pt x="2654" y="1"/>
                    <a:pt x="25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0"/>
            <p:cNvSpPr/>
            <p:nvPr/>
          </p:nvSpPr>
          <p:spPr>
            <a:xfrm>
              <a:off x="7248125" y="1154074"/>
              <a:ext cx="161071" cy="11515"/>
            </a:xfrm>
            <a:custGeom>
              <a:rect b="b" l="l" r="r" t="t"/>
              <a:pathLst>
                <a:path extrusionOk="0" h="171" w="2392">
                  <a:moveTo>
                    <a:pt x="110" y="0"/>
                  </a:moveTo>
                  <a:cubicBezTo>
                    <a:pt x="1" y="0"/>
                    <a:pt x="1" y="170"/>
                    <a:pt x="110" y="170"/>
                  </a:cubicBezTo>
                  <a:lnTo>
                    <a:pt x="2283" y="170"/>
                  </a:lnTo>
                  <a:cubicBezTo>
                    <a:pt x="2392" y="170"/>
                    <a:pt x="2392" y="0"/>
                    <a:pt x="2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0"/>
            <p:cNvSpPr/>
            <p:nvPr/>
          </p:nvSpPr>
          <p:spPr>
            <a:xfrm>
              <a:off x="7605087" y="1417431"/>
              <a:ext cx="219655" cy="11515"/>
            </a:xfrm>
            <a:custGeom>
              <a:rect b="b" l="l" r="r" t="t"/>
              <a:pathLst>
                <a:path extrusionOk="0" h="171" w="3262">
                  <a:moveTo>
                    <a:pt x="110" y="1"/>
                  </a:moveTo>
                  <a:cubicBezTo>
                    <a:pt x="1" y="1"/>
                    <a:pt x="1" y="171"/>
                    <a:pt x="110" y="171"/>
                  </a:cubicBezTo>
                  <a:lnTo>
                    <a:pt x="3151" y="171"/>
                  </a:lnTo>
                  <a:cubicBezTo>
                    <a:pt x="3262" y="171"/>
                    <a:pt x="3262" y="1"/>
                    <a:pt x="3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0"/>
            <p:cNvSpPr/>
            <p:nvPr/>
          </p:nvSpPr>
          <p:spPr>
            <a:xfrm>
              <a:off x="7599295" y="1470089"/>
              <a:ext cx="204975" cy="11515"/>
            </a:xfrm>
            <a:custGeom>
              <a:rect b="b" l="l" r="r" t="t"/>
              <a:pathLst>
                <a:path extrusionOk="0" h="171" w="3044">
                  <a:moveTo>
                    <a:pt x="109" y="1"/>
                  </a:moveTo>
                  <a:cubicBezTo>
                    <a:pt x="0" y="1"/>
                    <a:pt x="0" y="171"/>
                    <a:pt x="109" y="171"/>
                  </a:cubicBezTo>
                  <a:lnTo>
                    <a:pt x="2934" y="171"/>
                  </a:lnTo>
                  <a:cubicBezTo>
                    <a:pt x="3043" y="171"/>
                    <a:pt x="3043" y="1"/>
                    <a:pt x="29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 name="Google Shape;687;p20"/>
          <p:cNvSpPr/>
          <p:nvPr/>
        </p:nvSpPr>
        <p:spPr>
          <a:xfrm flipH="1">
            <a:off x="719810" y="387104"/>
            <a:ext cx="718943" cy="741302"/>
          </a:xfrm>
          <a:custGeom>
            <a:rect b="b" l="l" r="r" t="t"/>
            <a:pathLst>
              <a:path extrusionOk="0" h="9688" w="9371">
                <a:moveTo>
                  <a:pt x="0" y="0"/>
                </a:moveTo>
                <a:lnTo>
                  <a:pt x="0" y="9687"/>
                </a:lnTo>
                <a:lnTo>
                  <a:pt x="9370" y="9687"/>
                </a:lnTo>
                <a:lnTo>
                  <a:pt x="93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0"/>
          <p:cNvSpPr/>
          <p:nvPr/>
        </p:nvSpPr>
        <p:spPr>
          <a:xfrm flipH="1">
            <a:off x="773967" y="446164"/>
            <a:ext cx="610691" cy="623235"/>
          </a:xfrm>
          <a:custGeom>
            <a:rect b="b" l="l" r="r" t="t"/>
            <a:pathLst>
              <a:path extrusionOk="0" h="8145" w="7960">
                <a:moveTo>
                  <a:pt x="1" y="0"/>
                </a:moveTo>
                <a:lnTo>
                  <a:pt x="1" y="8145"/>
                </a:lnTo>
                <a:lnTo>
                  <a:pt x="7960" y="8145"/>
                </a:lnTo>
                <a:lnTo>
                  <a:pt x="79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0"/>
          <p:cNvSpPr/>
          <p:nvPr/>
        </p:nvSpPr>
        <p:spPr>
          <a:xfrm flipH="1">
            <a:off x="825336" y="609957"/>
            <a:ext cx="295142" cy="31372"/>
          </a:xfrm>
          <a:custGeom>
            <a:rect b="b" l="l" r="r" t="t"/>
            <a:pathLst>
              <a:path extrusionOk="0" h="410" w="3847">
                <a:moveTo>
                  <a:pt x="0" y="0"/>
                </a:moveTo>
                <a:lnTo>
                  <a:pt x="0" y="409"/>
                </a:lnTo>
                <a:lnTo>
                  <a:pt x="3846" y="409"/>
                </a:lnTo>
                <a:lnTo>
                  <a:pt x="38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0"/>
          <p:cNvSpPr/>
          <p:nvPr/>
        </p:nvSpPr>
        <p:spPr>
          <a:xfrm flipH="1">
            <a:off x="825336" y="682941"/>
            <a:ext cx="295142" cy="31449"/>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0"/>
          <p:cNvSpPr/>
          <p:nvPr/>
        </p:nvSpPr>
        <p:spPr>
          <a:xfrm flipH="1">
            <a:off x="825336" y="756155"/>
            <a:ext cx="295142" cy="31372"/>
          </a:xfrm>
          <a:custGeom>
            <a:rect b="b" l="l" r="r" t="t"/>
            <a:pathLst>
              <a:path extrusionOk="0" h="410" w="3847">
                <a:moveTo>
                  <a:pt x="0" y="0"/>
                </a:moveTo>
                <a:lnTo>
                  <a:pt x="0" y="410"/>
                </a:lnTo>
                <a:lnTo>
                  <a:pt x="3846" y="410"/>
                </a:lnTo>
                <a:lnTo>
                  <a:pt x="38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0"/>
          <p:cNvSpPr/>
          <p:nvPr/>
        </p:nvSpPr>
        <p:spPr>
          <a:xfrm flipH="1">
            <a:off x="825336" y="829138"/>
            <a:ext cx="295142" cy="31449"/>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0"/>
          <p:cNvSpPr/>
          <p:nvPr/>
        </p:nvSpPr>
        <p:spPr>
          <a:xfrm flipH="1">
            <a:off x="825336" y="902199"/>
            <a:ext cx="295142" cy="31449"/>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0"/>
          <p:cNvSpPr/>
          <p:nvPr/>
        </p:nvSpPr>
        <p:spPr>
          <a:xfrm flipH="1">
            <a:off x="1162471" y="605138"/>
            <a:ext cx="170779" cy="328796"/>
          </a:xfrm>
          <a:custGeom>
            <a:rect b="b" l="l" r="r" t="t"/>
            <a:pathLst>
              <a:path extrusionOk="0" h="4297" w="2226">
                <a:moveTo>
                  <a:pt x="1" y="1"/>
                </a:moveTo>
                <a:lnTo>
                  <a:pt x="1" y="4296"/>
                </a:lnTo>
                <a:lnTo>
                  <a:pt x="2225" y="4296"/>
                </a:lnTo>
                <a:lnTo>
                  <a:pt x="2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0"/>
          <p:cNvSpPr/>
          <p:nvPr/>
        </p:nvSpPr>
        <p:spPr>
          <a:xfrm>
            <a:off x="413700" y="319350"/>
            <a:ext cx="8316600" cy="4504800"/>
          </a:xfrm>
          <a:prstGeom prst="rect">
            <a:avLst/>
          </a:prstGeom>
          <a:solidFill>
            <a:srgbClr val="FFFFFF">
              <a:alpha val="8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0"/>
          <p:cNvSpPr txBox="1"/>
          <p:nvPr>
            <p:ph type="title"/>
          </p:nvPr>
        </p:nvSpPr>
        <p:spPr>
          <a:xfrm>
            <a:off x="5160525" y="1585500"/>
            <a:ext cx="2630400" cy="9684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697" name="Google Shape;697;p20"/>
          <p:cNvSpPr txBox="1"/>
          <p:nvPr>
            <p:ph idx="1" type="subTitle"/>
          </p:nvPr>
        </p:nvSpPr>
        <p:spPr>
          <a:xfrm>
            <a:off x="5160650" y="2477700"/>
            <a:ext cx="26304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6" name="Shape 76"/>
        <p:cNvGrpSpPr/>
        <p:nvPr/>
      </p:nvGrpSpPr>
      <p:grpSpPr>
        <a:xfrm>
          <a:off x="0" y="0"/>
          <a:ext cx="0" cy="0"/>
          <a:chOff x="0" y="0"/>
          <a:chExt cx="0" cy="0"/>
        </a:xfrm>
      </p:grpSpPr>
      <p:sp>
        <p:nvSpPr>
          <p:cNvPr id="77" name="Google Shape;77;p3"/>
          <p:cNvSpPr/>
          <p:nvPr/>
        </p:nvSpPr>
        <p:spPr>
          <a:xfrm>
            <a:off x="-45750" y="4286250"/>
            <a:ext cx="9235500" cy="86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287250" y="2630556"/>
            <a:ext cx="603261" cy="612933"/>
          </a:xfrm>
          <a:custGeom>
            <a:rect b="b" l="l" r="r" t="t"/>
            <a:pathLst>
              <a:path extrusionOk="0" h="10710" w="10541">
                <a:moveTo>
                  <a:pt x="3783" y="1"/>
                </a:moveTo>
                <a:cubicBezTo>
                  <a:pt x="3499" y="1"/>
                  <a:pt x="2763" y="236"/>
                  <a:pt x="2846" y="3430"/>
                </a:cubicBezTo>
                <a:cubicBezTo>
                  <a:pt x="2929" y="6666"/>
                  <a:pt x="3347" y="8227"/>
                  <a:pt x="4017" y="9956"/>
                </a:cubicBezTo>
                <a:cubicBezTo>
                  <a:pt x="4017" y="9956"/>
                  <a:pt x="3486" y="9426"/>
                  <a:pt x="2595" y="7920"/>
                </a:cubicBezTo>
                <a:cubicBezTo>
                  <a:pt x="1719" y="6442"/>
                  <a:pt x="1213" y="5664"/>
                  <a:pt x="639" y="5664"/>
                </a:cubicBezTo>
                <a:cubicBezTo>
                  <a:pt x="629" y="5664"/>
                  <a:pt x="618" y="5664"/>
                  <a:pt x="607" y="5664"/>
                </a:cubicBezTo>
                <a:cubicBezTo>
                  <a:pt x="22" y="5693"/>
                  <a:pt x="1" y="6665"/>
                  <a:pt x="781" y="7920"/>
                </a:cubicBezTo>
                <a:cubicBezTo>
                  <a:pt x="1563" y="9175"/>
                  <a:pt x="2344" y="10067"/>
                  <a:pt x="3989" y="10485"/>
                </a:cubicBezTo>
                <a:cubicBezTo>
                  <a:pt x="3989" y="10485"/>
                  <a:pt x="3915" y="10710"/>
                  <a:pt x="4771" y="10710"/>
                </a:cubicBezTo>
                <a:cubicBezTo>
                  <a:pt x="5085" y="10710"/>
                  <a:pt x="5523" y="10680"/>
                  <a:pt x="6136" y="10597"/>
                </a:cubicBezTo>
                <a:cubicBezTo>
                  <a:pt x="10235" y="8506"/>
                  <a:pt x="10541" y="5912"/>
                  <a:pt x="9984" y="5662"/>
                </a:cubicBezTo>
                <a:cubicBezTo>
                  <a:pt x="9963" y="5652"/>
                  <a:pt x="9940" y="5648"/>
                  <a:pt x="9916" y="5648"/>
                </a:cubicBezTo>
                <a:cubicBezTo>
                  <a:pt x="9277" y="5648"/>
                  <a:pt x="7348" y="8664"/>
                  <a:pt x="5523" y="9845"/>
                </a:cubicBezTo>
                <a:cubicBezTo>
                  <a:pt x="7251" y="7223"/>
                  <a:pt x="9399" y="2874"/>
                  <a:pt x="8757" y="2205"/>
                </a:cubicBezTo>
                <a:cubicBezTo>
                  <a:pt x="8652" y="2095"/>
                  <a:pt x="8497" y="2032"/>
                  <a:pt x="8311" y="2032"/>
                </a:cubicBezTo>
                <a:cubicBezTo>
                  <a:pt x="7782" y="2032"/>
                  <a:pt x="6997" y="2539"/>
                  <a:pt x="6357" y="3921"/>
                </a:cubicBezTo>
                <a:cubicBezTo>
                  <a:pt x="5493" y="5789"/>
                  <a:pt x="5607" y="8339"/>
                  <a:pt x="4880" y="9705"/>
                </a:cubicBezTo>
                <a:cubicBezTo>
                  <a:pt x="4880" y="9705"/>
                  <a:pt x="5026" y="6730"/>
                  <a:pt x="4969" y="4890"/>
                </a:cubicBezTo>
                <a:cubicBezTo>
                  <a:pt x="4912" y="3049"/>
                  <a:pt x="4289" y="11"/>
                  <a:pt x="3793" y="1"/>
                </a:cubicBezTo>
                <a:cubicBezTo>
                  <a:pt x="3790" y="1"/>
                  <a:pt x="3786" y="1"/>
                  <a:pt x="37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296120" y="3206686"/>
            <a:ext cx="535444" cy="469916"/>
          </a:xfrm>
          <a:custGeom>
            <a:rect b="b" l="l" r="r" t="t"/>
            <a:pathLst>
              <a:path extrusionOk="0" h="8211" w="9356">
                <a:moveTo>
                  <a:pt x="935" y="0"/>
                </a:moveTo>
                <a:cubicBezTo>
                  <a:pt x="558" y="0"/>
                  <a:pt x="126" y="251"/>
                  <a:pt x="126" y="614"/>
                </a:cubicBezTo>
                <a:cubicBezTo>
                  <a:pt x="0" y="2539"/>
                  <a:pt x="393" y="7674"/>
                  <a:pt x="3166" y="8080"/>
                </a:cubicBezTo>
                <a:cubicBezTo>
                  <a:pt x="3699" y="8155"/>
                  <a:pt x="4296" y="8211"/>
                  <a:pt x="4921" y="8211"/>
                </a:cubicBezTo>
                <a:cubicBezTo>
                  <a:pt x="5548" y="8211"/>
                  <a:pt x="6203" y="8154"/>
                  <a:pt x="6850" y="8003"/>
                </a:cubicBezTo>
                <a:cubicBezTo>
                  <a:pt x="8398" y="7334"/>
                  <a:pt x="9356" y="5466"/>
                  <a:pt x="9272" y="697"/>
                </a:cubicBezTo>
                <a:cubicBezTo>
                  <a:pt x="9272" y="363"/>
                  <a:pt x="9175" y="0"/>
                  <a:pt x="86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7868358" y="3630180"/>
            <a:ext cx="1321374" cy="741801"/>
          </a:xfrm>
          <a:custGeom>
            <a:rect b="b" l="l" r="r" t="t"/>
            <a:pathLst>
              <a:path extrusionOk="0" h="27788" w="60704">
                <a:moveTo>
                  <a:pt x="1" y="0"/>
                </a:moveTo>
                <a:lnTo>
                  <a:pt x="1" y="27788"/>
                </a:lnTo>
                <a:lnTo>
                  <a:pt x="60703" y="27788"/>
                </a:lnTo>
                <a:lnTo>
                  <a:pt x="607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840819" y="3630175"/>
            <a:ext cx="1348932" cy="199868"/>
          </a:xfrm>
          <a:custGeom>
            <a:rect b="b" l="l" r="r" t="t"/>
            <a:pathLst>
              <a:path extrusionOk="0" h="3670" w="61970">
                <a:moveTo>
                  <a:pt x="1" y="0"/>
                </a:moveTo>
                <a:lnTo>
                  <a:pt x="1" y="3669"/>
                </a:lnTo>
                <a:lnTo>
                  <a:pt x="61969" y="3669"/>
                </a:lnTo>
                <a:lnTo>
                  <a:pt x="61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flipH="1">
            <a:off x="-64700" y="1216375"/>
            <a:ext cx="2033799" cy="3274353"/>
          </a:xfrm>
          <a:custGeom>
            <a:rect b="b" l="l" r="r" t="t"/>
            <a:pathLst>
              <a:path extrusionOk="0" h="60124" w="45845">
                <a:moveTo>
                  <a:pt x="0" y="1"/>
                </a:moveTo>
                <a:lnTo>
                  <a:pt x="0" y="60124"/>
                </a:lnTo>
                <a:lnTo>
                  <a:pt x="45844" y="60124"/>
                </a:lnTo>
                <a:lnTo>
                  <a:pt x="45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flipH="1">
            <a:off x="-64692" y="1342600"/>
            <a:ext cx="1897041" cy="3125133"/>
          </a:xfrm>
          <a:custGeom>
            <a:rect b="b" l="l" r="r" t="t"/>
            <a:pathLst>
              <a:path extrusionOk="0" h="57384" w="43756">
                <a:moveTo>
                  <a:pt x="1" y="1"/>
                </a:moveTo>
                <a:lnTo>
                  <a:pt x="1" y="57384"/>
                </a:lnTo>
                <a:lnTo>
                  <a:pt x="43755" y="57384"/>
                </a:lnTo>
                <a:lnTo>
                  <a:pt x="437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flipH="1">
            <a:off x="-16539" y="2719280"/>
            <a:ext cx="197472" cy="279924"/>
          </a:xfrm>
          <a:custGeom>
            <a:rect b="b" l="l" r="r" t="t"/>
            <a:pathLst>
              <a:path extrusionOk="0" h="5140" w="3626">
                <a:moveTo>
                  <a:pt x="0" y="0"/>
                </a:moveTo>
                <a:lnTo>
                  <a:pt x="0" y="5140"/>
                </a:lnTo>
                <a:lnTo>
                  <a:pt x="3625" y="5140"/>
                </a:lnTo>
                <a:lnTo>
                  <a:pt x="36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flipH="1">
            <a:off x="221174" y="2719280"/>
            <a:ext cx="197472" cy="279924"/>
          </a:xfrm>
          <a:custGeom>
            <a:rect b="b" l="l" r="r" t="t"/>
            <a:pathLst>
              <a:path extrusionOk="0" h="5140" w="3626">
                <a:moveTo>
                  <a:pt x="1" y="0"/>
                </a:moveTo>
                <a:lnTo>
                  <a:pt x="1" y="5140"/>
                </a:lnTo>
                <a:lnTo>
                  <a:pt x="3626" y="5140"/>
                </a:lnTo>
                <a:lnTo>
                  <a:pt x="3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flipH="1">
            <a:off x="458833" y="2719280"/>
            <a:ext cx="197526" cy="279924"/>
          </a:xfrm>
          <a:custGeom>
            <a:rect b="b" l="l" r="r" t="t"/>
            <a:pathLst>
              <a:path extrusionOk="0" h="5140" w="3627">
                <a:moveTo>
                  <a:pt x="1" y="0"/>
                </a:moveTo>
                <a:lnTo>
                  <a:pt x="1" y="5140"/>
                </a:lnTo>
                <a:lnTo>
                  <a:pt x="3626" y="5140"/>
                </a:lnTo>
                <a:lnTo>
                  <a:pt x="3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flipH="1">
            <a:off x="696493" y="2719280"/>
            <a:ext cx="197472" cy="279924"/>
          </a:xfrm>
          <a:custGeom>
            <a:rect b="b" l="l" r="r" t="t"/>
            <a:pathLst>
              <a:path extrusionOk="0" h="5140" w="3626">
                <a:moveTo>
                  <a:pt x="1" y="0"/>
                </a:moveTo>
                <a:lnTo>
                  <a:pt x="1" y="5140"/>
                </a:lnTo>
                <a:lnTo>
                  <a:pt x="3626" y="5140"/>
                </a:lnTo>
                <a:lnTo>
                  <a:pt x="3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flipH="1">
            <a:off x="934152" y="2719280"/>
            <a:ext cx="197526" cy="279924"/>
          </a:xfrm>
          <a:custGeom>
            <a:rect b="b" l="l" r="r" t="t"/>
            <a:pathLst>
              <a:path extrusionOk="0" h="5140" w="3627">
                <a:moveTo>
                  <a:pt x="1" y="0"/>
                </a:moveTo>
                <a:lnTo>
                  <a:pt x="1" y="5140"/>
                </a:lnTo>
                <a:lnTo>
                  <a:pt x="3626" y="5140"/>
                </a:lnTo>
                <a:lnTo>
                  <a:pt x="3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flipH="1">
            <a:off x="1171865" y="2719280"/>
            <a:ext cx="197472" cy="279924"/>
          </a:xfrm>
          <a:custGeom>
            <a:rect b="b" l="l" r="r" t="t"/>
            <a:pathLst>
              <a:path extrusionOk="0" h="5140" w="3626">
                <a:moveTo>
                  <a:pt x="0" y="0"/>
                </a:moveTo>
                <a:lnTo>
                  <a:pt x="0" y="5140"/>
                </a:lnTo>
                <a:lnTo>
                  <a:pt x="3625" y="5140"/>
                </a:lnTo>
                <a:lnTo>
                  <a:pt x="36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flipH="1">
            <a:off x="1409579" y="2719280"/>
            <a:ext cx="197472" cy="279924"/>
          </a:xfrm>
          <a:custGeom>
            <a:rect b="b" l="l" r="r" t="t"/>
            <a:pathLst>
              <a:path extrusionOk="0" h="5140" w="3626">
                <a:moveTo>
                  <a:pt x="0" y="0"/>
                </a:moveTo>
                <a:lnTo>
                  <a:pt x="0" y="5140"/>
                </a:lnTo>
                <a:lnTo>
                  <a:pt x="3626" y="5140"/>
                </a:lnTo>
                <a:lnTo>
                  <a:pt x="36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flipH="1">
            <a:off x="1620119" y="1508929"/>
            <a:ext cx="127110" cy="363085"/>
          </a:xfrm>
          <a:custGeom>
            <a:rect b="b" l="l" r="r" t="t"/>
            <a:pathLst>
              <a:path extrusionOk="0" h="6667" w="2334">
                <a:moveTo>
                  <a:pt x="0" y="1"/>
                </a:moveTo>
                <a:lnTo>
                  <a:pt x="0" y="6666"/>
                </a:lnTo>
                <a:lnTo>
                  <a:pt x="2334" y="6666"/>
                </a:lnTo>
                <a:lnTo>
                  <a:pt x="2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flipH="1">
            <a:off x="1647676" y="2092892"/>
            <a:ext cx="99553" cy="363030"/>
          </a:xfrm>
          <a:custGeom>
            <a:rect b="b" l="l" r="r" t="t"/>
            <a:pathLst>
              <a:path extrusionOk="0" h="6666" w="1828">
                <a:moveTo>
                  <a:pt x="0" y="1"/>
                </a:moveTo>
                <a:lnTo>
                  <a:pt x="0" y="6666"/>
                </a:lnTo>
                <a:lnTo>
                  <a:pt x="1828" y="6666"/>
                </a:lnTo>
                <a:lnTo>
                  <a:pt x="182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flipH="1">
            <a:off x="1088649" y="2349122"/>
            <a:ext cx="363030" cy="99553"/>
          </a:xfrm>
          <a:custGeom>
            <a:rect b="b" l="l" r="r" t="t"/>
            <a:pathLst>
              <a:path extrusionOk="0" h="1828" w="6666">
                <a:moveTo>
                  <a:pt x="1" y="0"/>
                </a:moveTo>
                <a:lnTo>
                  <a:pt x="1" y="1828"/>
                </a:lnTo>
                <a:lnTo>
                  <a:pt x="6666" y="1828"/>
                </a:lnTo>
                <a:lnTo>
                  <a:pt x="666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flipH="1">
            <a:off x="1499166" y="2175833"/>
            <a:ext cx="99553" cy="280088"/>
          </a:xfrm>
          <a:custGeom>
            <a:rect b="b" l="l" r="r" t="t"/>
            <a:pathLst>
              <a:path extrusionOk="0" h="5143" w="1828">
                <a:moveTo>
                  <a:pt x="0" y="0"/>
                </a:moveTo>
                <a:lnTo>
                  <a:pt x="0" y="5143"/>
                </a:lnTo>
                <a:lnTo>
                  <a:pt x="1828" y="5143"/>
                </a:lnTo>
                <a:lnTo>
                  <a:pt x="18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flipH="1">
            <a:off x="640945" y="2119904"/>
            <a:ext cx="170460" cy="336018"/>
          </a:xfrm>
          <a:custGeom>
            <a:rect b="b" l="l" r="r" t="t"/>
            <a:pathLst>
              <a:path extrusionOk="0" h="6170" w="3130">
                <a:moveTo>
                  <a:pt x="0" y="0"/>
                </a:moveTo>
                <a:lnTo>
                  <a:pt x="0" y="6170"/>
                </a:lnTo>
                <a:lnTo>
                  <a:pt x="3130" y="6170"/>
                </a:lnTo>
                <a:lnTo>
                  <a:pt x="31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flipH="1">
            <a:off x="-16158" y="2119904"/>
            <a:ext cx="170514" cy="336018"/>
          </a:xfrm>
          <a:custGeom>
            <a:rect b="b" l="l" r="r" t="t"/>
            <a:pathLst>
              <a:path extrusionOk="0" h="6170" w="3131">
                <a:moveTo>
                  <a:pt x="1" y="0"/>
                </a:moveTo>
                <a:lnTo>
                  <a:pt x="1" y="6170"/>
                </a:lnTo>
                <a:lnTo>
                  <a:pt x="3130" y="6170"/>
                </a:lnTo>
                <a:lnTo>
                  <a:pt x="31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flipH="1">
            <a:off x="470271" y="2220054"/>
            <a:ext cx="148785" cy="235866"/>
          </a:xfrm>
          <a:custGeom>
            <a:rect b="b" l="l" r="r" t="t"/>
            <a:pathLst>
              <a:path extrusionOk="0" h="4331" w="2732">
                <a:moveTo>
                  <a:pt x="0" y="0"/>
                </a:moveTo>
                <a:lnTo>
                  <a:pt x="0" y="4331"/>
                </a:lnTo>
                <a:lnTo>
                  <a:pt x="2731" y="4331"/>
                </a:lnTo>
                <a:lnTo>
                  <a:pt x="27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flipH="1">
            <a:off x="188661" y="2337903"/>
            <a:ext cx="255308" cy="118015"/>
          </a:xfrm>
          <a:custGeom>
            <a:rect b="b" l="l" r="r" t="t"/>
            <a:pathLst>
              <a:path extrusionOk="0" h="2167" w="4688">
                <a:moveTo>
                  <a:pt x="1" y="1"/>
                </a:moveTo>
                <a:lnTo>
                  <a:pt x="1" y="2167"/>
                </a:lnTo>
                <a:lnTo>
                  <a:pt x="4687" y="2167"/>
                </a:lnTo>
                <a:lnTo>
                  <a:pt x="46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flipH="1">
            <a:off x="1455871" y="1508929"/>
            <a:ext cx="127110" cy="363085"/>
          </a:xfrm>
          <a:custGeom>
            <a:rect b="b" l="l" r="r" t="t"/>
            <a:pathLst>
              <a:path extrusionOk="0" h="6667" w="2334">
                <a:moveTo>
                  <a:pt x="0" y="1"/>
                </a:moveTo>
                <a:lnTo>
                  <a:pt x="0" y="6666"/>
                </a:lnTo>
                <a:lnTo>
                  <a:pt x="2334" y="6666"/>
                </a:lnTo>
                <a:lnTo>
                  <a:pt x="2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flipH="1">
            <a:off x="1291622" y="1508929"/>
            <a:ext cx="127110" cy="363085"/>
          </a:xfrm>
          <a:custGeom>
            <a:rect b="b" l="l" r="r" t="t"/>
            <a:pathLst>
              <a:path extrusionOk="0" h="6667" w="2334">
                <a:moveTo>
                  <a:pt x="0" y="1"/>
                </a:moveTo>
                <a:lnTo>
                  <a:pt x="0" y="6666"/>
                </a:lnTo>
                <a:lnTo>
                  <a:pt x="2334" y="6666"/>
                </a:lnTo>
                <a:lnTo>
                  <a:pt x="2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flipH="1">
            <a:off x="1127374" y="1508929"/>
            <a:ext cx="127110" cy="363085"/>
          </a:xfrm>
          <a:custGeom>
            <a:rect b="b" l="l" r="r" t="t"/>
            <a:pathLst>
              <a:path extrusionOk="0" h="6667" w="2334">
                <a:moveTo>
                  <a:pt x="0" y="1"/>
                </a:moveTo>
                <a:lnTo>
                  <a:pt x="0" y="6666"/>
                </a:lnTo>
                <a:lnTo>
                  <a:pt x="2334" y="6666"/>
                </a:lnTo>
                <a:lnTo>
                  <a:pt x="2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flipH="1">
            <a:off x="963125" y="1508929"/>
            <a:ext cx="127055" cy="363085"/>
          </a:xfrm>
          <a:custGeom>
            <a:rect b="b" l="l" r="r" t="t"/>
            <a:pathLst>
              <a:path extrusionOk="0" h="6667" w="2333">
                <a:moveTo>
                  <a:pt x="1" y="1"/>
                </a:moveTo>
                <a:lnTo>
                  <a:pt x="1" y="6666"/>
                </a:lnTo>
                <a:lnTo>
                  <a:pt x="2333" y="6666"/>
                </a:lnTo>
                <a:lnTo>
                  <a:pt x="2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flipH="1">
            <a:off x="798768" y="1508929"/>
            <a:ext cx="127110" cy="363085"/>
          </a:xfrm>
          <a:custGeom>
            <a:rect b="b" l="l" r="r" t="t"/>
            <a:pathLst>
              <a:path extrusionOk="0" h="6667" w="2334">
                <a:moveTo>
                  <a:pt x="0" y="1"/>
                </a:moveTo>
                <a:lnTo>
                  <a:pt x="0" y="6666"/>
                </a:lnTo>
                <a:lnTo>
                  <a:pt x="2333" y="6666"/>
                </a:lnTo>
                <a:lnTo>
                  <a:pt x="2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flipH="1">
            <a:off x="634520" y="1508929"/>
            <a:ext cx="127110" cy="363085"/>
          </a:xfrm>
          <a:custGeom>
            <a:rect b="b" l="l" r="r" t="t"/>
            <a:pathLst>
              <a:path extrusionOk="0" h="6667" w="2334">
                <a:moveTo>
                  <a:pt x="0" y="1"/>
                </a:moveTo>
                <a:lnTo>
                  <a:pt x="0" y="6666"/>
                </a:lnTo>
                <a:lnTo>
                  <a:pt x="2333" y="6666"/>
                </a:lnTo>
                <a:lnTo>
                  <a:pt x="2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flipH="1">
            <a:off x="470271" y="1508929"/>
            <a:ext cx="127110" cy="363085"/>
          </a:xfrm>
          <a:custGeom>
            <a:rect b="b" l="l" r="r" t="t"/>
            <a:pathLst>
              <a:path extrusionOk="0" h="6667" w="2334">
                <a:moveTo>
                  <a:pt x="0" y="1"/>
                </a:moveTo>
                <a:lnTo>
                  <a:pt x="0" y="6666"/>
                </a:lnTo>
                <a:lnTo>
                  <a:pt x="2333" y="6666"/>
                </a:lnTo>
                <a:lnTo>
                  <a:pt x="2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flipH="1">
            <a:off x="306023" y="1508929"/>
            <a:ext cx="127055" cy="363085"/>
          </a:xfrm>
          <a:custGeom>
            <a:rect b="b" l="l" r="r" t="t"/>
            <a:pathLst>
              <a:path extrusionOk="0" h="6667" w="2333">
                <a:moveTo>
                  <a:pt x="1" y="1"/>
                </a:moveTo>
                <a:lnTo>
                  <a:pt x="1" y="6666"/>
                </a:lnTo>
                <a:lnTo>
                  <a:pt x="2332" y="6666"/>
                </a:lnTo>
                <a:lnTo>
                  <a:pt x="233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flipH="1">
            <a:off x="-92031" y="1783500"/>
            <a:ext cx="326984" cy="88401"/>
          </a:xfrm>
          <a:custGeom>
            <a:rect b="b" l="l" r="r" t="t"/>
            <a:pathLst>
              <a:path extrusionOk="0" h="1623" w="11589">
                <a:moveTo>
                  <a:pt x="1" y="1"/>
                </a:moveTo>
                <a:lnTo>
                  <a:pt x="1" y="1623"/>
                </a:lnTo>
                <a:lnTo>
                  <a:pt x="11589" y="1623"/>
                </a:lnTo>
                <a:lnTo>
                  <a:pt x="115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flipH="1">
            <a:off x="-92033" y="1711950"/>
            <a:ext cx="255327" cy="71625"/>
          </a:xfrm>
          <a:custGeom>
            <a:rect b="b" l="l" r="r" t="t"/>
            <a:pathLst>
              <a:path extrusionOk="0" h="1315" w="9088">
                <a:moveTo>
                  <a:pt x="1" y="0"/>
                </a:moveTo>
                <a:lnTo>
                  <a:pt x="1" y="1315"/>
                </a:lnTo>
                <a:lnTo>
                  <a:pt x="9087" y="1315"/>
                </a:lnTo>
                <a:lnTo>
                  <a:pt x="90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flipH="1">
            <a:off x="-64647" y="1865625"/>
            <a:ext cx="1938922" cy="104781"/>
          </a:xfrm>
          <a:custGeom>
            <a:rect b="b" l="l" r="r" t="t"/>
            <a:pathLst>
              <a:path extrusionOk="0" h="1924" w="44104">
                <a:moveTo>
                  <a:pt x="0" y="0"/>
                </a:moveTo>
                <a:lnTo>
                  <a:pt x="0" y="1924"/>
                </a:lnTo>
                <a:lnTo>
                  <a:pt x="44103" y="1924"/>
                </a:lnTo>
                <a:lnTo>
                  <a:pt x="441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flipH="1">
            <a:off x="-64647" y="2437509"/>
            <a:ext cx="1938922" cy="104835"/>
          </a:xfrm>
          <a:custGeom>
            <a:rect b="b" l="l" r="r" t="t"/>
            <a:pathLst>
              <a:path extrusionOk="0" h="1925" w="44104">
                <a:moveTo>
                  <a:pt x="0" y="1"/>
                </a:moveTo>
                <a:lnTo>
                  <a:pt x="0" y="1925"/>
                </a:lnTo>
                <a:lnTo>
                  <a:pt x="44103" y="1925"/>
                </a:lnTo>
                <a:lnTo>
                  <a:pt x="44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flipH="1">
            <a:off x="-64647" y="3009339"/>
            <a:ext cx="1938922" cy="104835"/>
          </a:xfrm>
          <a:custGeom>
            <a:rect b="b" l="l" r="r" t="t"/>
            <a:pathLst>
              <a:path extrusionOk="0" h="1925" w="44104">
                <a:moveTo>
                  <a:pt x="0" y="1"/>
                </a:moveTo>
                <a:lnTo>
                  <a:pt x="0" y="1925"/>
                </a:lnTo>
                <a:lnTo>
                  <a:pt x="44103" y="1925"/>
                </a:lnTo>
                <a:lnTo>
                  <a:pt x="44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flipH="1">
            <a:off x="-31360" y="2915441"/>
            <a:ext cx="603362" cy="175361"/>
          </a:xfrm>
          <a:custGeom>
            <a:rect b="b" l="l" r="r" t="t"/>
            <a:pathLst>
              <a:path extrusionOk="0" h="3220" w="11079">
                <a:moveTo>
                  <a:pt x="0" y="1"/>
                </a:moveTo>
                <a:lnTo>
                  <a:pt x="1267" y="3220"/>
                </a:lnTo>
                <a:lnTo>
                  <a:pt x="11078" y="3220"/>
                </a:lnTo>
                <a:lnTo>
                  <a:pt x="98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flipH="1">
            <a:off x="37640" y="2915441"/>
            <a:ext cx="603253" cy="175361"/>
          </a:xfrm>
          <a:custGeom>
            <a:rect b="b" l="l" r="r" t="t"/>
            <a:pathLst>
              <a:path extrusionOk="0" h="3220" w="11077">
                <a:moveTo>
                  <a:pt x="1265" y="1"/>
                </a:moveTo>
                <a:lnTo>
                  <a:pt x="0" y="3220"/>
                </a:lnTo>
                <a:lnTo>
                  <a:pt x="9812" y="3220"/>
                </a:lnTo>
                <a:lnTo>
                  <a:pt x="110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flipH="1">
            <a:off x="1297327" y="2485651"/>
            <a:ext cx="886554" cy="513558"/>
          </a:xfrm>
          <a:custGeom>
            <a:rect b="b" l="l" r="r" t="t"/>
            <a:pathLst>
              <a:path extrusionOk="0" h="9430" w="16279">
                <a:moveTo>
                  <a:pt x="595" y="1"/>
                </a:moveTo>
                <a:cubicBezTo>
                  <a:pt x="256" y="1"/>
                  <a:pt x="0" y="310"/>
                  <a:pt x="62" y="642"/>
                </a:cubicBezTo>
                <a:lnTo>
                  <a:pt x="1604" y="8985"/>
                </a:lnTo>
                <a:cubicBezTo>
                  <a:pt x="1650" y="9243"/>
                  <a:pt x="1876" y="9430"/>
                  <a:pt x="2138" y="9430"/>
                </a:cubicBezTo>
                <a:lnTo>
                  <a:pt x="15684" y="9430"/>
                </a:lnTo>
                <a:cubicBezTo>
                  <a:pt x="16024" y="9430"/>
                  <a:pt x="16279" y="9121"/>
                  <a:pt x="16218" y="8788"/>
                </a:cubicBezTo>
                <a:lnTo>
                  <a:pt x="14677" y="446"/>
                </a:lnTo>
                <a:cubicBezTo>
                  <a:pt x="14628" y="188"/>
                  <a:pt x="14405" y="1"/>
                  <a:pt x="1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flipH="1">
            <a:off x="1335176" y="2485651"/>
            <a:ext cx="886663" cy="513558"/>
          </a:xfrm>
          <a:custGeom>
            <a:rect b="b" l="l" r="r" t="t"/>
            <a:pathLst>
              <a:path extrusionOk="0" h="9430" w="16281">
                <a:moveTo>
                  <a:pt x="596" y="1"/>
                </a:moveTo>
                <a:cubicBezTo>
                  <a:pt x="257" y="1"/>
                  <a:pt x="0" y="310"/>
                  <a:pt x="62" y="642"/>
                </a:cubicBezTo>
                <a:lnTo>
                  <a:pt x="1604" y="8985"/>
                </a:lnTo>
                <a:cubicBezTo>
                  <a:pt x="1652" y="9243"/>
                  <a:pt x="1876" y="9430"/>
                  <a:pt x="2138" y="9430"/>
                </a:cubicBezTo>
                <a:lnTo>
                  <a:pt x="15685" y="9430"/>
                </a:lnTo>
                <a:cubicBezTo>
                  <a:pt x="16024" y="9430"/>
                  <a:pt x="16280" y="9121"/>
                  <a:pt x="16218" y="8788"/>
                </a:cubicBezTo>
                <a:lnTo>
                  <a:pt x="14677" y="446"/>
                </a:lnTo>
                <a:cubicBezTo>
                  <a:pt x="14628" y="188"/>
                  <a:pt x="14405" y="1"/>
                  <a:pt x="1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flipH="1">
            <a:off x="1618320" y="2818340"/>
            <a:ext cx="210542" cy="329537"/>
          </a:xfrm>
          <a:custGeom>
            <a:rect b="b" l="l" r="r" t="t"/>
            <a:pathLst>
              <a:path extrusionOk="0" h="6051" w="3866">
                <a:moveTo>
                  <a:pt x="596" y="0"/>
                </a:moveTo>
                <a:cubicBezTo>
                  <a:pt x="256" y="0"/>
                  <a:pt x="1" y="309"/>
                  <a:pt x="61" y="642"/>
                </a:cubicBezTo>
                <a:lnTo>
                  <a:pt x="1062" y="6051"/>
                </a:lnTo>
                <a:lnTo>
                  <a:pt x="3865" y="6051"/>
                </a:lnTo>
                <a:lnTo>
                  <a:pt x="2830" y="444"/>
                </a:lnTo>
                <a:cubicBezTo>
                  <a:pt x="2781" y="187"/>
                  <a:pt x="2558" y="0"/>
                  <a:pt x="22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flipH="1">
            <a:off x="1637327" y="2818340"/>
            <a:ext cx="210488" cy="329537"/>
          </a:xfrm>
          <a:custGeom>
            <a:rect b="b" l="l" r="r" t="t"/>
            <a:pathLst>
              <a:path extrusionOk="0" h="6051" w="3865">
                <a:moveTo>
                  <a:pt x="595" y="0"/>
                </a:moveTo>
                <a:cubicBezTo>
                  <a:pt x="255" y="0"/>
                  <a:pt x="0" y="308"/>
                  <a:pt x="61" y="642"/>
                </a:cubicBezTo>
                <a:lnTo>
                  <a:pt x="1061" y="6051"/>
                </a:lnTo>
                <a:lnTo>
                  <a:pt x="3865" y="6051"/>
                </a:lnTo>
                <a:lnTo>
                  <a:pt x="2829" y="444"/>
                </a:lnTo>
                <a:cubicBezTo>
                  <a:pt x="2781" y="187"/>
                  <a:pt x="2557" y="0"/>
                  <a:pt x="22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flipH="1">
            <a:off x="-56664" y="3090700"/>
            <a:ext cx="2822129" cy="1513334"/>
          </a:xfrm>
          <a:custGeom>
            <a:rect b="b" l="l" r="r" t="t"/>
            <a:pathLst>
              <a:path extrusionOk="0" h="27788" w="60704">
                <a:moveTo>
                  <a:pt x="1" y="0"/>
                </a:moveTo>
                <a:lnTo>
                  <a:pt x="1" y="27788"/>
                </a:lnTo>
                <a:lnTo>
                  <a:pt x="60703" y="27788"/>
                </a:lnTo>
                <a:lnTo>
                  <a:pt x="607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flipH="1">
            <a:off x="-56712" y="3090700"/>
            <a:ext cx="2880985" cy="199868"/>
          </a:xfrm>
          <a:custGeom>
            <a:rect b="b" l="l" r="r" t="t"/>
            <a:pathLst>
              <a:path extrusionOk="0" h="3670" w="61970">
                <a:moveTo>
                  <a:pt x="1" y="0"/>
                </a:moveTo>
                <a:lnTo>
                  <a:pt x="1" y="3669"/>
                </a:lnTo>
                <a:lnTo>
                  <a:pt x="61969" y="3669"/>
                </a:lnTo>
                <a:lnTo>
                  <a:pt x="61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6070350" y="710851"/>
            <a:ext cx="1897054" cy="279924"/>
          </a:xfrm>
          <a:custGeom>
            <a:rect b="b" l="l" r="r" t="t"/>
            <a:pathLst>
              <a:path extrusionOk="0" h="4442" w="39360">
                <a:moveTo>
                  <a:pt x="4442" y="0"/>
                </a:moveTo>
                <a:cubicBezTo>
                  <a:pt x="1989" y="0"/>
                  <a:pt x="1" y="1989"/>
                  <a:pt x="1" y="4441"/>
                </a:cubicBezTo>
                <a:lnTo>
                  <a:pt x="39360" y="4441"/>
                </a:lnTo>
                <a:cubicBezTo>
                  <a:pt x="39360" y="1989"/>
                  <a:pt x="37372" y="0"/>
                  <a:pt x="349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6462104" y="-112650"/>
            <a:ext cx="33015" cy="930597"/>
          </a:xfrm>
          <a:custGeom>
            <a:rect b="b" l="l" r="r" t="t"/>
            <a:pathLst>
              <a:path extrusionOk="0" h="19308" w="685">
                <a:moveTo>
                  <a:pt x="0" y="0"/>
                </a:moveTo>
                <a:lnTo>
                  <a:pt x="0" y="19308"/>
                </a:lnTo>
                <a:lnTo>
                  <a:pt x="685" y="19308"/>
                </a:lnTo>
                <a:lnTo>
                  <a:pt x="6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7509090" y="-112650"/>
            <a:ext cx="32967" cy="930597"/>
          </a:xfrm>
          <a:custGeom>
            <a:rect b="b" l="l" r="r" t="t"/>
            <a:pathLst>
              <a:path extrusionOk="0" h="19308" w="684">
                <a:moveTo>
                  <a:pt x="0" y="0"/>
                </a:moveTo>
                <a:lnTo>
                  <a:pt x="0" y="19308"/>
                </a:lnTo>
                <a:lnTo>
                  <a:pt x="683" y="19308"/>
                </a:lnTo>
                <a:lnTo>
                  <a:pt x="68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txBox="1"/>
          <p:nvPr>
            <p:ph type="title"/>
          </p:nvPr>
        </p:nvSpPr>
        <p:spPr>
          <a:xfrm>
            <a:off x="2038200" y="2503213"/>
            <a:ext cx="5067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24" name="Google Shape;124;p3"/>
          <p:cNvSpPr txBox="1"/>
          <p:nvPr>
            <p:ph hasCustomPrompt="1" idx="2" type="title"/>
          </p:nvPr>
        </p:nvSpPr>
        <p:spPr>
          <a:xfrm>
            <a:off x="3977700" y="1423488"/>
            <a:ext cx="1188600" cy="8229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5200">
                <a:solidFill>
                  <a:schemeClr val="dk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5" name="Google Shape;125;p3"/>
          <p:cNvSpPr txBox="1"/>
          <p:nvPr>
            <p:ph idx="1" type="subTitle"/>
          </p:nvPr>
        </p:nvSpPr>
        <p:spPr>
          <a:xfrm>
            <a:off x="2038200" y="3345013"/>
            <a:ext cx="5067600" cy="37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698" name="Shape 698"/>
        <p:cNvGrpSpPr/>
        <p:nvPr/>
      </p:nvGrpSpPr>
      <p:grpSpPr>
        <a:xfrm>
          <a:off x="0" y="0"/>
          <a:ext cx="0" cy="0"/>
          <a:chOff x="0" y="0"/>
          <a:chExt cx="0" cy="0"/>
        </a:xfrm>
      </p:grpSpPr>
      <p:grpSp>
        <p:nvGrpSpPr>
          <p:cNvPr id="699" name="Google Shape;699;p21"/>
          <p:cNvGrpSpPr/>
          <p:nvPr/>
        </p:nvGrpSpPr>
        <p:grpSpPr>
          <a:xfrm flipH="1">
            <a:off x="6789954" y="621273"/>
            <a:ext cx="1634046" cy="1137467"/>
            <a:chOff x="7153703" y="858166"/>
            <a:chExt cx="1194304" cy="831299"/>
          </a:xfrm>
        </p:grpSpPr>
        <p:sp>
          <p:nvSpPr>
            <p:cNvPr id="700" name="Google Shape;700;p21"/>
            <p:cNvSpPr/>
            <p:nvPr/>
          </p:nvSpPr>
          <p:spPr>
            <a:xfrm>
              <a:off x="7153703" y="858166"/>
              <a:ext cx="603882" cy="831299"/>
            </a:xfrm>
            <a:custGeom>
              <a:rect b="b" l="l" r="r" t="t"/>
              <a:pathLst>
                <a:path extrusionOk="0" h="15696" w="11372">
                  <a:moveTo>
                    <a:pt x="0" y="0"/>
                  </a:moveTo>
                  <a:lnTo>
                    <a:pt x="0" y="15696"/>
                  </a:lnTo>
                  <a:lnTo>
                    <a:pt x="11372" y="15696"/>
                  </a:lnTo>
                  <a:lnTo>
                    <a:pt x="11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1"/>
            <p:cNvSpPr/>
            <p:nvPr/>
          </p:nvSpPr>
          <p:spPr>
            <a:xfrm>
              <a:off x="7191144" y="899045"/>
              <a:ext cx="529007" cy="749578"/>
            </a:xfrm>
            <a:custGeom>
              <a:rect b="b" l="l" r="r" t="t"/>
              <a:pathLst>
                <a:path extrusionOk="0" h="14153" w="9962">
                  <a:moveTo>
                    <a:pt x="1" y="0"/>
                  </a:moveTo>
                  <a:lnTo>
                    <a:pt x="1" y="14153"/>
                  </a:lnTo>
                  <a:lnTo>
                    <a:pt x="9961" y="14153"/>
                  </a:lnTo>
                  <a:lnTo>
                    <a:pt x="99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1"/>
            <p:cNvSpPr/>
            <p:nvPr/>
          </p:nvSpPr>
          <p:spPr>
            <a:xfrm>
              <a:off x="7348930" y="1276646"/>
              <a:ext cx="213472" cy="21768"/>
            </a:xfrm>
            <a:custGeom>
              <a:rect b="b" l="l" r="r" t="t"/>
              <a:pathLst>
                <a:path extrusionOk="0" h="411" w="4020">
                  <a:moveTo>
                    <a:pt x="0" y="1"/>
                  </a:moveTo>
                  <a:lnTo>
                    <a:pt x="0" y="410"/>
                  </a:lnTo>
                  <a:lnTo>
                    <a:pt x="4019" y="410"/>
                  </a:lnTo>
                  <a:lnTo>
                    <a:pt x="40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1"/>
            <p:cNvSpPr/>
            <p:nvPr/>
          </p:nvSpPr>
          <p:spPr>
            <a:xfrm>
              <a:off x="7238570" y="1229995"/>
              <a:ext cx="434166" cy="21768"/>
            </a:xfrm>
            <a:custGeom>
              <a:rect b="b" l="l" r="r" t="t"/>
              <a:pathLst>
                <a:path extrusionOk="0" h="411" w="8176">
                  <a:moveTo>
                    <a:pt x="0" y="1"/>
                  </a:moveTo>
                  <a:lnTo>
                    <a:pt x="0" y="410"/>
                  </a:lnTo>
                  <a:lnTo>
                    <a:pt x="8176" y="410"/>
                  </a:lnTo>
                  <a:lnTo>
                    <a:pt x="81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1"/>
            <p:cNvSpPr/>
            <p:nvPr/>
          </p:nvSpPr>
          <p:spPr>
            <a:xfrm>
              <a:off x="7236499" y="1347761"/>
              <a:ext cx="204338" cy="21768"/>
            </a:xfrm>
            <a:custGeom>
              <a:rect b="b" l="l" r="r" t="t"/>
              <a:pathLst>
                <a:path extrusionOk="0" h="411"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1"/>
            <p:cNvSpPr/>
            <p:nvPr/>
          </p:nvSpPr>
          <p:spPr>
            <a:xfrm>
              <a:off x="7236499" y="1398330"/>
              <a:ext cx="204338" cy="21768"/>
            </a:xfrm>
            <a:custGeom>
              <a:rect b="b" l="l" r="r" t="t"/>
              <a:pathLst>
                <a:path extrusionOk="0" h="411"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1"/>
            <p:cNvSpPr/>
            <p:nvPr/>
          </p:nvSpPr>
          <p:spPr>
            <a:xfrm>
              <a:off x="7236499" y="1448899"/>
              <a:ext cx="204338" cy="21715"/>
            </a:xfrm>
            <a:custGeom>
              <a:rect b="b" l="l" r="r" t="t"/>
              <a:pathLst>
                <a:path extrusionOk="0" h="410"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1"/>
            <p:cNvSpPr/>
            <p:nvPr/>
          </p:nvSpPr>
          <p:spPr>
            <a:xfrm>
              <a:off x="7236499" y="1499521"/>
              <a:ext cx="204338" cy="21768"/>
            </a:xfrm>
            <a:custGeom>
              <a:rect b="b" l="l" r="r" t="t"/>
              <a:pathLst>
                <a:path extrusionOk="0" h="411"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1"/>
            <p:cNvSpPr/>
            <p:nvPr/>
          </p:nvSpPr>
          <p:spPr>
            <a:xfrm>
              <a:off x="7236499" y="1550090"/>
              <a:ext cx="204338" cy="21768"/>
            </a:xfrm>
            <a:custGeom>
              <a:rect b="b" l="l" r="r" t="t"/>
              <a:pathLst>
                <a:path extrusionOk="0" h="411"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1"/>
            <p:cNvSpPr/>
            <p:nvPr/>
          </p:nvSpPr>
          <p:spPr>
            <a:xfrm>
              <a:off x="7470496" y="1347761"/>
              <a:ext cx="204285" cy="21768"/>
            </a:xfrm>
            <a:custGeom>
              <a:rect b="b" l="l" r="r" t="t"/>
              <a:pathLst>
                <a:path extrusionOk="0" h="411"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1"/>
            <p:cNvSpPr/>
            <p:nvPr/>
          </p:nvSpPr>
          <p:spPr>
            <a:xfrm>
              <a:off x="7470496" y="1398330"/>
              <a:ext cx="204285" cy="21768"/>
            </a:xfrm>
            <a:custGeom>
              <a:rect b="b" l="l" r="r" t="t"/>
              <a:pathLst>
                <a:path extrusionOk="0" h="411"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1"/>
            <p:cNvSpPr/>
            <p:nvPr/>
          </p:nvSpPr>
          <p:spPr>
            <a:xfrm>
              <a:off x="7470496" y="1448899"/>
              <a:ext cx="204285" cy="21715"/>
            </a:xfrm>
            <a:custGeom>
              <a:rect b="b" l="l" r="r" t="t"/>
              <a:pathLst>
                <a:path extrusionOk="0" h="410"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1"/>
            <p:cNvSpPr/>
            <p:nvPr/>
          </p:nvSpPr>
          <p:spPr>
            <a:xfrm>
              <a:off x="7470496" y="1499521"/>
              <a:ext cx="204285" cy="21768"/>
            </a:xfrm>
            <a:custGeom>
              <a:rect b="b" l="l" r="r" t="t"/>
              <a:pathLst>
                <a:path extrusionOk="0" h="411"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1"/>
            <p:cNvSpPr/>
            <p:nvPr/>
          </p:nvSpPr>
          <p:spPr>
            <a:xfrm>
              <a:off x="7470496" y="1550090"/>
              <a:ext cx="204285" cy="21768"/>
            </a:xfrm>
            <a:custGeom>
              <a:rect b="b" l="l" r="r" t="t"/>
              <a:pathLst>
                <a:path extrusionOk="0" h="411"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1"/>
            <p:cNvSpPr/>
            <p:nvPr/>
          </p:nvSpPr>
          <p:spPr>
            <a:xfrm>
              <a:off x="7358118" y="976620"/>
              <a:ext cx="195099" cy="198821"/>
            </a:xfrm>
            <a:custGeom>
              <a:rect b="b" l="l" r="r" t="t"/>
              <a:pathLst>
                <a:path extrusionOk="0" h="3754" w="3674">
                  <a:moveTo>
                    <a:pt x="0" y="0"/>
                  </a:moveTo>
                  <a:lnTo>
                    <a:pt x="0" y="3753"/>
                  </a:lnTo>
                  <a:lnTo>
                    <a:pt x="3674" y="3753"/>
                  </a:lnTo>
                  <a:lnTo>
                    <a:pt x="36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1"/>
            <p:cNvSpPr/>
            <p:nvPr/>
          </p:nvSpPr>
          <p:spPr>
            <a:xfrm>
              <a:off x="7850383" y="858166"/>
              <a:ext cx="497624" cy="513101"/>
            </a:xfrm>
            <a:custGeom>
              <a:rect b="b" l="l" r="r" t="t"/>
              <a:pathLst>
                <a:path extrusionOk="0" h="9688" w="9371">
                  <a:moveTo>
                    <a:pt x="0" y="0"/>
                  </a:moveTo>
                  <a:lnTo>
                    <a:pt x="0" y="9687"/>
                  </a:lnTo>
                  <a:lnTo>
                    <a:pt x="9370" y="9687"/>
                  </a:lnTo>
                  <a:lnTo>
                    <a:pt x="93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1"/>
            <p:cNvSpPr/>
            <p:nvPr/>
          </p:nvSpPr>
          <p:spPr>
            <a:xfrm>
              <a:off x="7887825" y="899045"/>
              <a:ext cx="422696" cy="431380"/>
            </a:xfrm>
            <a:custGeom>
              <a:rect b="b" l="l" r="r" t="t"/>
              <a:pathLst>
                <a:path extrusionOk="0" h="8145" w="7960">
                  <a:moveTo>
                    <a:pt x="1" y="0"/>
                  </a:moveTo>
                  <a:lnTo>
                    <a:pt x="1" y="8145"/>
                  </a:lnTo>
                  <a:lnTo>
                    <a:pt x="7960" y="8145"/>
                  </a:lnTo>
                  <a:lnTo>
                    <a:pt x="79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1"/>
            <p:cNvSpPr/>
            <p:nvPr/>
          </p:nvSpPr>
          <p:spPr>
            <a:xfrm>
              <a:off x="8070678" y="1012415"/>
              <a:ext cx="204285" cy="21715"/>
            </a:xfrm>
            <a:custGeom>
              <a:rect b="b" l="l" r="r" t="t"/>
              <a:pathLst>
                <a:path extrusionOk="0" h="410" w="3847">
                  <a:moveTo>
                    <a:pt x="0" y="0"/>
                  </a:moveTo>
                  <a:lnTo>
                    <a:pt x="0" y="409"/>
                  </a:lnTo>
                  <a:lnTo>
                    <a:pt x="3846" y="409"/>
                  </a:lnTo>
                  <a:lnTo>
                    <a:pt x="38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1"/>
            <p:cNvSpPr/>
            <p:nvPr/>
          </p:nvSpPr>
          <p:spPr>
            <a:xfrm>
              <a:off x="8070678" y="1062931"/>
              <a:ext cx="204285" cy="21768"/>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1"/>
            <p:cNvSpPr/>
            <p:nvPr/>
          </p:nvSpPr>
          <p:spPr>
            <a:xfrm>
              <a:off x="8070678" y="1113607"/>
              <a:ext cx="204285" cy="21715"/>
            </a:xfrm>
            <a:custGeom>
              <a:rect b="b" l="l" r="r" t="t"/>
              <a:pathLst>
                <a:path extrusionOk="0" h="410" w="3847">
                  <a:moveTo>
                    <a:pt x="0" y="0"/>
                  </a:moveTo>
                  <a:lnTo>
                    <a:pt x="0" y="410"/>
                  </a:lnTo>
                  <a:lnTo>
                    <a:pt x="3846" y="410"/>
                  </a:lnTo>
                  <a:lnTo>
                    <a:pt x="38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1"/>
            <p:cNvSpPr/>
            <p:nvPr/>
          </p:nvSpPr>
          <p:spPr>
            <a:xfrm>
              <a:off x="8070678" y="1164123"/>
              <a:ext cx="204285" cy="21768"/>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1"/>
            <p:cNvSpPr/>
            <p:nvPr/>
          </p:nvSpPr>
          <p:spPr>
            <a:xfrm>
              <a:off x="8070678" y="1214692"/>
              <a:ext cx="204285" cy="21768"/>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1"/>
            <p:cNvSpPr/>
            <p:nvPr/>
          </p:nvSpPr>
          <p:spPr>
            <a:xfrm>
              <a:off x="7923407" y="1009079"/>
              <a:ext cx="118206" cy="227580"/>
            </a:xfrm>
            <a:custGeom>
              <a:rect b="b" l="l" r="r" t="t"/>
              <a:pathLst>
                <a:path extrusionOk="0" h="4297" w="2226">
                  <a:moveTo>
                    <a:pt x="1" y="1"/>
                  </a:moveTo>
                  <a:lnTo>
                    <a:pt x="1" y="4296"/>
                  </a:lnTo>
                  <a:lnTo>
                    <a:pt x="2225" y="4296"/>
                  </a:lnTo>
                  <a:lnTo>
                    <a:pt x="2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 name="Google Shape;723;p21"/>
          <p:cNvSpPr/>
          <p:nvPr/>
        </p:nvSpPr>
        <p:spPr>
          <a:xfrm>
            <a:off x="-45750" y="4286250"/>
            <a:ext cx="9235500" cy="86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1"/>
          <p:cNvSpPr/>
          <p:nvPr/>
        </p:nvSpPr>
        <p:spPr>
          <a:xfrm>
            <a:off x="-23840" y="4289225"/>
            <a:ext cx="9191681" cy="126673"/>
          </a:xfrm>
          <a:custGeom>
            <a:rect b="b" l="l" r="r" t="t"/>
            <a:pathLst>
              <a:path extrusionOk="0" h="2386" w="150197">
                <a:moveTo>
                  <a:pt x="0" y="0"/>
                </a:moveTo>
                <a:lnTo>
                  <a:pt x="0" y="2386"/>
                </a:lnTo>
                <a:lnTo>
                  <a:pt x="150197" y="2386"/>
                </a:lnTo>
                <a:lnTo>
                  <a:pt x="150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1"/>
          <p:cNvSpPr/>
          <p:nvPr/>
        </p:nvSpPr>
        <p:spPr>
          <a:xfrm>
            <a:off x="462725" y="4001778"/>
            <a:ext cx="89475" cy="606057"/>
          </a:xfrm>
          <a:custGeom>
            <a:rect b="b" l="l" r="r" t="t"/>
            <a:pathLst>
              <a:path extrusionOk="0" h="9557" w="1411">
                <a:moveTo>
                  <a:pt x="1" y="0"/>
                </a:moveTo>
                <a:lnTo>
                  <a:pt x="1" y="9557"/>
                </a:lnTo>
                <a:lnTo>
                  <a:pt x="567" y="9557"/>
                </a:lnTo>
                <a:lnTo>
                  <a:pt x="14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1"/>
          <p:cNvSpPr/>
          <p:nvPr/>
        </p:nvSpPr>
        <p:spPr>
          <a:xfrm>
            <a:off x="198100" y="2599950"/>
            <a:ext cx="689421" cy="1530014"/>
          </a:xfrm>
          <a:custGeom>
            <a:rect b="b" l="l" r="r" t="t"/>
            <a:pathLst>
              <a:path extrusionOk="0" h="24127" w="10872">
                <a:moveTo>
                  <a:pt x="3407" y="1"/>
                </a:moveTo>
                <a:cubicBezTo>
                  <a:pt x="1468" y="1"/>
                  <a:pt x="0" y="1604"/>
                  <a:pt x="346" y="3347"/>
                </a:cubicBezTo>
                <a:lnTo>
                  <a:pt x="659" y="19692"/>
                </a:lnTo>
                <a:cubicBezTo>
                  <a:pt x="703" y="22025"/>
                  <a:pt x="2685" y="23978"/>
                  <a:pt x="5238" y="24121"/>
                </a:cubicBezTo>
                <a:cubicBezTo>
                  <a:pt x="5307" y="24125"/>
                  <a:pt x="5373" y="24127"/>
                  <a:pt x="5433" y="24127"/>
                </a:cubicBezTo>
                <a:cubicBezTo>
                  <a:pt x="5584" y="24127"/>
                  <a:pt x="5703" y="24114"/>
                  <a:pt x="5782" y="24085"/>
                </a:cubicBezTo>
                <a:lnTo>
                  <a:pt x="10872" y="21265"/>
                </a:lnTo>
                <a:lnTo>
                  <a:pt x="6452" y="2250"/>
                </a:lnTo>
                <a:cubicBezTo>
                  <a:pt x="6147" y="939"/>
                  <a:pt x="4878" y="1"/>
                  <a:pt x="3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1"/>
          <p:cNvSpPr/>
          <p:nvPr/>
        </p:nvSpPr>
        <p:spPr>
          <a:xfrm>
            <a:off x="583651" y="3676075"/>
            <a:ext cx="843482" cy="228122"/>
          </a:xfrm>
          <a:custGeom>
            <a:rect b="b" l="l" r="r" t="t"/>
            <a:pathLst>
              <a:path extrusionOk="0" h="3597" w="15730">
                <a:moveTo>
                  <a:pt x="0" y="1"/>
                </a:moveTo>
                <a:lnTo>
                  <a:pt x="0" y="3596"/>
                </a:lnTo>
                <a:lnTo>
                  <a:pt x="13932" y="3596"/>
                </a:lnTo>
                <a:cubicBezTo>
                  <a:pt x="14925" y="3596"/>
                  <a:pt x="15730" y="2792"/>
                  <a:pt x="15730" y="1799"/>
                </a:cubicBezTo>
                <a:cubicBezTo>
                  <a:pt x="15730" y="805"/>
                  <a:pt x="14925" y="1"/>
                  <a:pt x="139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1"/>
          <p:cNvSpPr/>
          <p:nvPr/>
        </p:nvSpPr>
        <p:spPr>
          <a:xfrm>
            <a:off x="1424836" y="4001778"/>
            <a:ext cx="89475" cy="606057"/>
          </a:xfrm>
          <a:custGeom>
            <a:rect b="b" l="l" r="r" t="t"/>
            <a:pathLst>
              <a:path extrusionOk="0" h="9557" w="1411">
                <a:moveTo>
                  <a:pt x="1" y="0"/>
                </a:moveTo>
                <a:lnTo>
                  <a:pt x="845" y="9557"/>
                </a:lnTo>
                <a:lnTo>
                  <a:pt x="1411" y="9557"/>
                </a:lnTo>
                <a:lnTo>
                  <a:pt x="141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1"/>
          <p:cNvSpPr/>
          <p:nvPr/>
        </p:nvSpPr>
        <p:spPr>
          <a:xfrm>
            <a:off x="319283" y="3890360"/>
            <a:ext cx="1240919" cy="239582"/>
          </a:xfrm>
          <a:custGeom>
            <a:rect b="b" l="l" r="r" t="t"/>
            <a:pathLst>
              <a:path extrusionOk="0" h="3778" w="19569">
                <a:moveTo>
                  <a:pt x="1683" y="1"/>
                </a:moveTo>
                <a:lnTo>
                  <a:pt x="1894" y="1139"/>
                </a:lnTo>
                <a:cubicBezTo>
                  <a:pt x="1894" y="2596"/>
                  <a:pt x="0" y="3777"/>
                  <a:pt x="5578" y="3777"/>
                </a:cubicBezTo>
                <a:lnTo>
                  <a:pt x="17082" y="3777"/>
                </a:lnTo>
                <a:cubicBezTo>
                  <a:pt x="18455" y="3777"/>
                  <a:pt x="19568" y="2932"/>
                  <a:pt x="19568" y="1889"/>
                </a:cubicBezTo>
                <a:cubicBezTo>
                  <a:pt x="19568" y="846"/>
                  <a:pt x="18456" y="1"/>
                  <a:pt x="17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1"/>
          <p:cNvSpPr/>
          <p:nvPr/>
        </p:nvSpPr>
        <p:spPr>
          <a:xfrm>
            <a:off x="413700" y="319350"/>
            <a:ext cx="8316600" cy="4504800"/>
          </a:xfrm>
          <a:prstGeom prst="rect">
            <a:avLst/>
          </a:prstGeom>
          <a:solidFill>
            <a:srgbClr val="FFFFFF">
              <a:alpha val="8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732" name="Google Shape;732;p21"/>
          <p:cNvSpPr txBox="1"/>
          <p:nvPr>
            <p:ph idx="1" type="subTitle"/>
          </p:nvPr>
        </p:nvSpPr>
        <p:spPr>
          <a:xfrm>
            <a:off x="4818161" y="2986406"/>
            <a:ext cx="26967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3" name="Google Shape;733;p21"/>
          <p:cNvSpPr txBox="1"/>
          <p:nvPr>
            <p:ph idx="2" type="subTitle"/>
          </p:nvPr>
        </p:nvSpPr>
        <p:spPr>
          <a:xfrm>
            <a:off x="1629136" y="2986406"/>
            <a:ext cx="2697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4" name="Google Shape;734;p21"/>
          <p:cNvSpPr txBox="1"/>
          <p:nvPr>
            <p:ph idx="3" type="subTitle"/>
          </p:nvPr>
        </p:nvSpPr>
        <p:spPr>
          <a:xfrm>
            <a:off x="1629125" y="2638562"/>
            <a:ext cx="2697600" cy="466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accent4"/>
                </a:solidFill>
                <a:latin typeface="Encode Sans Semi Expanded ExtraBold"/>
                <a:ea typeface="Encode Sans Semi Expanded ExtraBold"/>
                <a:cs typeface="Encode Sans Semi Expanded ExtraBold"/>
                <a:sym typeface="Encode Sans Semi Expanded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35" name="Google Shape;735;p21"/>
          <p:cNvSpPr txBox="1"/>
          <p:nvPr>
            <p:ph idx="4" type="subTitle"/>
          </p:nvPr>
        </p:nvSpPr>
        <p:spPr>
          <a:xfrm>
            <a:off x="4818165" y="2638562"/>
            <a:ext cx="2696700" cy="466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accent4"/>
                </a:solidFill>
                <a:latin typeface="Encode Sans Semi Expanded ExtraBold"/>
                <a:ea typeface="Encode Sans Semi Expanded ExtraBold"/>
                <a:cs typeface="Encode Sans Semi Expanded ExtraBold"/>
                <a:sym typeface="Encode Sans Semi Expanded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736" name="Shape 736"/>
        <p:cNvGrpSpPr/>
        <p:nvPr/>
      </p:nvGrpSpPr>
      <p:grpSpPr>
        <a:xfrm>
          <a:off x="0" y="0"/>
          <a:ext cx="0" cy="0"/>
          <a:chOff x="0" y="0"/>
          <a:chExt cx="0" cy="0"/>
        </a:xfrm>
      </p:grpSpPr>
      <p:sp>
        <p:nvSpPr>
          <p:cNvPr id="737" name="Google Shape;737;p22"/>
          <p:cNvSpPr/>
          <p:nvPr/>
        </p:nvSpPr>
        <p:spPr>
          <a:xfrm>
            <a:off x="-45750" y="4286250"/>
            <a:ext cx="9235500" cy="86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2"/>
          <p:cNvSpPr/>
          <p:nvPr/>
        </p:nvSpPr>
        <p:spPr>
          <a:xfrm>
            <a:off x="12" y="4289225"/>
            <a:ext cx="9191681" cy="126673"/>
          </a:xfrm>
          <a:custGeom>
            <a:rect b="b" l="l" r="r" t="t"/>
            <a:pathLst>
              <a:path extrusionOk="0" h="2386" w="150197">
                <a:moveTo>
                  <a:pt x="0" y="0"/>
                </a:moveTo>
                <a:lnTo>
                  <a:pt x="0" y="2386"/>
                </a:lnTo>
                <a:lnTo>
                  <a:pt x="150197" y="2386"/>
                </a:lnTo>
                <a:lnTo>
                  <a:pt x="150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 name="Google Shape;739;p22"/>
          <p:cNvGrpSpPr/>
          <p:nvPr/>
        </p:nvGrpSpPr>
        <p:grpSpPr>
          <a:xfrm>
            <a:off x="8243837" y="3176014"/>
            <a:ext cx="826275" cy="1271577"/>
            <a:chOff x="8243837" y="3176014"/>
            <a:chExt cx="826275" cy="1271577"/>
          </a:xfrm>
        </p:grpSpPr>
        <p:sp>
          <p:nvSpPr>
            <p:cNvPr id="740" name="Google Shape;740;p22"/>
            <p:cNvSpPr/>
            <p:nvPr/>
          </p:nvSpPr>
          <p:spPr>
            <a:xfrm flipH="1">
              <a:off x="8290827" y="3176014"/>
              <a:ext cx="731328" cy="589684"/>
            </a:xfrm>
            <a:custGeom>
              <a:rect b="b" l="l" r="r" t="t"/>
              <a:pathLst>
                <a:path extrusionOk="0" h="11134" w="13772">
                  <a:moveTo>
                    <a:pt x="1893" y="0"/>
                  </a:moveTo>
                  <a:cubicBezTo>
                    <a:pt x="847" y="0"/>
                    <a:pt x="0" y="848"/>
                    <a:pt x="0" y="1894"/>
                  </a:cubicBezTo>
                  <a:lnTo>
                    <a:pt x="0" y="11134"/>
                  </a:lnTo>
                  <a:lnTo>
                    <a:pt x="13772" y="11134"/>
                  </a:lnTo>
                  <a:lnTo>
                    <a:pt x="13772" y="1767"/>
                  </a:lnTo>
                  <a:cubicBezTo>
                    <a:pt x="13772" y="791"/>
                    <a:pt x="12981" y="0"/>
                    <a:pt x="120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2"/>
            <p:cNvSpPr/>
            <p:nvPr/>
          </p:nvSpPr>
          <p:spPr>
            <a:xfrm flipH="1">
              <a:off x="8290717" y="3892725"/>
              <a:ext cx="731291" cy="94573"/>
            </a:xfrm>
            <a:custGeom>
              <a:rect b="b" l="l" r="r" t="t"/>
              <a:pathLst>
                <a:path extrusionOk="0" h="1786" w="64502">
                  <a:moveTo>
                    <a:pt x="1" y="0"/>
                  </a:moveTo>
                  <a:lnTo>
                    <a:pt x="1" y="1785"/>
                  </a:lnTo>
                  <a:lnTo>
                    <a:pt x="64501" y="1785"/>
                  </a:lnTo>
                  <a:lnTo>
                    <a:pt x="645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2"/>
            <p:cNvSpPr/>
            <p:nvPr/>
          </p:nvSpPr>
          <p:spPr>
            <a:xfrm flipH="1">
              <a:off x="8243837" y="3765477"/>
              <a:ext cx="826275" cy="127322"/>
            </a:xfrm>
            <a:custGeom>
              <a:rect b="b" l="l" r="r" t="t"/>
              <a:pathLst>
                <a:path extrusionOk="0" h="2404" w="15560">
                  <a:moveTo>
                    <a:pt x="927" y="0"/>
                  </a:moveTo>
                  <a:cubicBezTo>
                    <a:pt x="416" y="0"/>
                    <a:pt x="1" y="416"/>
                    <a:pt x="1" y="927"/>
                  </a:cubicBezTo>
                  <a:lnTo>
                    <a:pt x="1" y="1416"/>
                  </a:lnTo>
                  <a:cubicBezTo>
                    <a:pt x="1" y="1961"/>
                    <a:pt x="443" y="2403"/>
                    <a:pt x="988" y="2403"/>
                  </a:cubicBezTo>
                  <a:lnTo>
                    <a:pt x="14663" y="2403"/>
                  </a:lnTo>
                  <a:cubicBezTo>
                    <a:pt x="15158" y="2403"/>
                    <a:pt x="15560" y="2002"/>
                    <a:pt x="15560" y="1506"/>
                  </a:cubicBezTo>
                  <a:lnTo>
                    <a:pt x="15560" y="904"/>
                  </a:lnTo>
                  <a:cubicBezTo>
                    <a:pt x="15560" y="406"/>
                    <a:pt x="15155" y="2"/>
                    <a:pt x="14656" y="2"/>
                  </a:cubicBezTo>
                  <a:lnTo>
                    <a:pt x="927" y="2"/>
                  </a:lnTo>
                  <a:lnTo>
                    <a:pt x="9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2"/>
            <p:cNvSpPr/>
            <p:nvPr/>
          </p:nvSpPr>
          <p:spPr>
            <a:xfrm flipH="1">
              <a:off x="8290749" y="3979138"/>
              <a:ext cx="67068" cy="468453"/>
            </a:xfrm>
            <a:custGeom>
              <a:rect b="b" l="l" r="r" t="t"/>
              <a:pathLst>
                <a:path extrusionOk="0" h="8845" w="1263">
                  <a:moveTo>
                    <a:pt x="0" y="0"/>
                  </a:moveTo>
                  <a:lnTo>
                    <a:pt x="0" y="8844"/>
                  </a:lnTo>
                  <a:lnTo>
                    <a:pt x="1263" y="8844"/>
                  </a:lnTo>
                  <a:lnTo>
                    <a:pt x="12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2"/>
            <p:cNvSpPr/>
            <p:nvPr/>
          </p:nvSpPr>
          <p:spPr>
            <a:xfrm flipH="1">
              <a:off x="8955086" y="3979138"/>
              <a:ext cx="67068" cy="468453"/>
            </a:xfrm>
            <a:custGeom>
              <a:rect b="b" l="l" r="r" t="t"/>
              <a:pathLst>
                <a:path extrusionOk="0" h="8845" w="1263">
                  <a:moveTo>
                    <a:pt x="0" y="0"/>
                  </a:moveTo>
                  <a:lnTo>
                    <a:pt x="0" y="8844"/>
                  </a:lnTo>
                  <a:lnTo>
                    <a:pt x="1263" y="8844"/>
                  </a:lnTo>
                  <a:lnTo>
                    <a:pt x="12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 name="Google Shape;745;p22"/>
          <p:cNvSpPr/>
          <p:nvPr/>
        </p:nvSpPr>
        <p:spPr>
          <a:xfrm>
            <a:off x="7841675" y="577013"/>
            <a:ext cx="765914" cy="765914"/>
          </a:xfrm>
          <a:custGeom>
            <a:rect b="b" l="l" r="r" t="t"/>
            <a:pathLst>
              <a:path extrusionOk="0" h="13649" w="13649">
                <a:moveTo>
                  <a:pt x="6825" y="0"/>
                </a:moveTo>
                <a:cubicBezTo>
                  <a:pt x="5016" y="0"/>
                  <a:pt x="3280" y="720"/>
                  <a:pt x="2000" y="1999"/>
                </a:cubicBezTo>
                <a:cubicBezTo>
                  <a:pt x="721" y="3279"/>
                  <a:pt x="1" y="5014"/>
                  <a:pt x="1" y="6824"/>
                </a:cubicBezTo>
                <a:cubicBezTo>
                  <a:pt x="1" y="8634"/>
                  <a:pt x="721" y="10370"/>
                  <a:pt x="2000" y="11650"/>
                </a:cubicBezTo>
                <a:cubicBezTo>
                  <a:pt x="3280" y="12929"/>
                  <a:pt x="5016" y="13648"/>
                  <a:pt x="6825" y="13648"/>
                </a:cubicBezTo>
                <a:cubicBezTo>
                  <a:pt x="8635" y="13648"/>
                  <a:pt x="10371" y="12929"/>
                  <a:pt x="11650" y="11650"/>
                </a:cubicBezTo>
                <a:cubicBezTo>
                  <a:pt x="12931" y="10370"/>
                  <a:pt x="13649" y="8634"/>
                  <a:pt x="13649" y="6824"/>
                </a:cubicBezTo>
                <a:cubicBezTo>
                  <a:pt x="13649" y="5014"/>
                  <a:pt x="12931" y="3279"/>
                  <a:pt x="11650" y="1999"/>
                </a:cubicBezTo>
                <a:cubicBezTo>
                  <a:pt x="10371" y="720"/>
                  <a:pt x="8635" y="0"/>
                  <a:pt x="68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2"/>
          <p:cNvSpPr/>
          <p:nvPr/>
        </p:nvSpPr>
        <p:spPr>
          <a:xfrm>
            <a:off x="7904801" y="640027"/>
            <a:ext cx="639767" cy="639879"/>
          </a:xfrm>
          <a:custGeom>
            <a:rect b="b" l="l" r="r" t="t"/>
            <a:pathLst>
              <a:path extrusionOk="0" h="11403" w="11401">
                <a:moveTo>
                  <a:pt x="5700" y="1"/>
                </a:moveTo>
                <a:cubicBezTo>
                  <a:pt x="2552" y="1"/>
                  <a:pt x="1" y="2554"/>
                  <a:pt x="1" y="5701"/>
                </a:cubicBezTo>
                <a:cubicBezTo>
                  <a:pt x="1" y="8849"/>
                  <a:pt x="2552" y="11402"/>
                  <a:pt x="5700" y="11402"/>
                </a:cubicBezTo>
                <a:cubicBezTo>
                  <a:pt x="8848" y="11402"/>
                  <a:pt x="11401" y="8849"/>
                  <a:pt x="11401" y="5701"/>
                </a:cubicBezTo>
                <a:cubicBezTo>
                  <a:pt x="11401" y="2554"/>
                  <a:pt x="8848" y="1"/>
                  <a:pt x="57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2"/>
          <p:cNvSpPr/>
          <p:nvPr/>
        </p:nvSpPr>
        <p:spPr>
          <a:xfrm>
            <a:off x="8210614" y="728516"/>
            <a:ext cx="220981" cy="261440"/>
          </a:xfrm>
          <a:custGeom>
            <a:rect b="b" l="l" r="r" t="t"/>
            <a:pathLst>
              <a:path extrusionOk="0" h="4659" w="3938">
                <a:moveTo>
                  <a:pt x="267" y="0"/>
                </a:moveTo>
                <a:cubicBezTo>
                  <a:pt x="134" y="0"/>
                  <a:pt x="2" y="85"/>
                  <a:pt x="2" y="256"/>
                </a:cubicBezTo>
                <a:lnTo>
                  <a:pt x="2" y="4395"/>
                </a:lnTo>
                <a:cubicBezTo>
                  <a:pt x="1" y="4462"/>
                  <a:pt x="26" y="4525"/>
                  <a:pt x="73" y="4574"/>
                </a:cubicBezTo>
                <a:cubicBezTo>
                  <a:pt x="76" y="4576"/>
                  <a:pt x="80" y="4579"/>
                  <a:pt x="83" y="4582"/>
                </a:cubicBezTo>
                <a:cubicBezTo>
                  <a:pt x="86" y="4586"/>
                  <a:pt x="86" y="4586"/>
                  <a:pt x="87" y="4588"/>
                </a:cubicBezTo>
                <a:cubicBezTo>
                  <a:pt x="133" y="4632"/>
                  <a:pt x="194" y="4659"/>
                  <a:pt x="257" y="4659"/>
                </a:cubicBezTo>
                <a:cubicBezTo>
                  <a:pt x="261" y="4659"/>
                  <a:pt x="264" y="4659"/>
                  <a:pt x="267" y="4659"/>
                </a:cubicBezTo>
                <a:lnTo>
                  <a:pt x="3596" y="4659"/>
                </a:lnTo>
                <a:cubicBezTo>
                  <a:pt x="3937" y="4659"/>
                  <a:pt x="3937" y="4130"/>
                  <a:pt x="3597" y="4130"/>
                </a:cubicBezTo>
                <a:lnTo>
                  <a:pt x="532" y="4130"/>
                </a:lnTo>
                <a:lnTo>
                  <a:pt x="532" y="256"/>
                </a:lnTo>
                <a:cubicBezTo>
                  <a:pt x="532" y="85"/>
                  <a:pt x="399" y="0"/>
                  <a:pt x="2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 name="Google Shape;748;p22"/>
          <p:cNvGrpSpPr/>
          <p:nvPr/>
        </p:nvGrpSpPr>
        <p:grpSpPr>
          <a:xfrm>
            <a:off x="-556550" y="1695075"/>
            <a:ext cx="1371503" cy="2747040"/>
            <a:chOff x="-285625" y="1695075"/>
            <a:chExt cx="1371503" cy="2747040"/>
          </a:xfrm>
        </p:grpSpPr>
        <p:sp>
          <p:nvSpPr>
            <p:cNvPr id="749" name="Google Shape;749;p22"/>
            <p:cNvSpPr/>
            <p:nvPr/>
          </p:nvSpPr>
          <p:spPr>
            <a:xfrm>
              <a:off x="465014" y="1695075"/>
              <a:ext cx="578478" cy="376071"/>
            </a:xfrm>
            <a:custGeom>
              <a:rect b="b" l="l" r="r" t="t"/>
              <a:pathLst>
                <a:path extrusionOk="0" h="9355" w="14390">
                  <a:moveTo>
                    <a:pt x="3478" y="1"/>
                  </a:moveTo>
                  <a:cubicBezTo>
                    <a:pt x="3157" y="1"/>
                    <a:pt x="2884" y="3"/>
                    <a:pt x="2672" y="8"/>
                  </a:cubicBezTo>
                  <a:cubicBezTo>
                    <a:pt x="689" y="50"/>
                    <a:pt x="87" y="94"/>
                    <a:pt x="87" y="697"/>
                  </a:cubicBezTo>
                  <a:cubicBezTo>
                    <a:pt x="87" y="1301"/>
                    <a:pt x="0" y="7546"/>
                    <a:pt x="87" y="9010"/>
                  </a:cubicBezTo>
                  <a:lnTo>
                    <a:pt x="14303" y="9355"/>
                  </a:lnTo>
                  <a:cubicBezTo>
                    <a:pt x="14303" y="9355"/>
                    <a:pt x="14389" y="4789"/>
                    <a:pt x="14389" y="2635"/>
                  </a:cubicBezTo>
                  <a:cubicBezTo>
                    <a:pt x="14389" y="482"/>
                    <a:pt x="14044" y="309"/>
                    <a:pt x="13053" y="223"/>
                  </a:cubicBezTo>
                  <a:cubicBezTo>
                    <a:pt x="12167" y="147"/>
                    <a:pt x="6163" y="1"/>
                    <a:pt x="3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2"/>
            <p:cNvSpPr/>
            <p:nvPr/>
          </p:nvSpPr>
          <p:spPr>
            <a:xfrm>
              <a:off x="-285625" y="2048625"/>
              <a:ext cx="1368931" cy="2386272"/>
            </a:xfrm>
            <a:custGeom>
              <a:rect b="b" l="l" r="r" t="t"/>
              <a:pathLst>
                <a:path extrusionOk="0" h="59360" w="34053">
                  <a:moveTo>
                    <a:pt x="34052" y="0"/>
                  </a:moveTo>
                  <a:cubicBezTo>
                    <a:pt x="31725" y="0"/>
                    <a:pt x="16908" y="173"/>
                    <a:pt x="16477" y="344"/>
                  </a:cubicBezTo>
                  <a:cubicBezTo>
                    <a:pt x="16045" y="517"/>
                    <a:pt x="16477" y="18523"/>
                    <a:pt x="16477" y="18523"/>
                  </a:cubicBezTo>
                  <a:cubicBezTo>
                    <a:pt x="12256" y="18696"/>
                    <a:pt x="248" y="18948"/>
                    <a:pt x="163" y="19206"/>
                  </a:cubicBezTo>
                  <a:cubicBezTo>
                    <a:pt x="77" y="19465"/>
                    <a:pt x="0" y="58335"/>
                    <a:pt x="87" y="59196"/>
                  </a:cubicBezTo>
                  <a:lnTo>
                    <a:pt x="34052" y="59359"/>
                  </a:lnTo>
                  <a:lnTo>
                    <a:pt x="340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2"/>
            <p:cNvSpPr/>
            <p:nvPr/>
          </p:nvSpPr>
          <p:spPr>
            <a:xfrm>
              <a:off x="371913" y="2788649"/>
              <a:ext cx="34331" cy="1653466"/>
            </a:xfrm>
            <a:custGeom>
              <a:rect b="b" l="l" r="r" t="t"/>
              <a:pathLst>
                <a:path extrusionOk="0" h="41131" w="854">
                  <a:moveTo>
                    <a:pt x="115" y="1"/>
                  </a:moveTo>
                  <a:cubicBezTo>
                    <a:pt x="56" y="1"/>
                    <a:pt x="0" y="38"/>
                    <a:pt x="3" y="114"/>
                  </a:cubicBezTo>
                  <a:cubicBezTo>
                    <a:pt x="24" y="651"/>
                    <a:pt x="30" y="1188"/>
                    <a:pt x="40" y="1725"/>
                  </a:cubicBezTo>
                  <a:cubicBezTo>
                    <a:pt x="61" y="2820"/>
                    <a:pt x="79" y="3915"/>
                    <a:pt x="98" y="5010"/>
                  </a:cubicBezTo>
                  <a:cubicBezTo>
                    <a:pt x="122" y="6517"/>
                    <a:pt x="146" y="8024"/>
                    <a:pt x="169" y="9532"/>
                  </a:cubicBezTo>
                  <a:cubicBezTo>
                    <a:pt x="196" y="11321"/>
                    <a:pt x="222" y="13112"/>
                    <a:pt x="248" y="14901"/>
                  </a:cubicBezTo>
                  <a:cubicBezTo>
                    <a:pt x="276" y="16820"/>
                    <a:pt x="305" y="18740"/>
                    <a:pt x="333" y="20659"/>
                  </a:cubicBezTo>
                  <a:cubicBezTo>
                    <a:pt x="360" y="22582"/>
                    <a:pt x="388" y="24504"/>
                    <a:pt x="415" y="26428"/>
                  </a:cubicBezTo>
                  <a:cubicBezTo>
                    <a:pt x="441" y="28206"/>
                    <a:pt x="466" y="29985"/>
                    <a:pt x="490" y="31763"/>
                  </a:cubicBezTo>
                  <a:cubicBezTo>
                    <a:pt x="511" y="33254"/>
                    <a:pt x="533" y="34742"/>
                    <a:pt x="553" y="36231"/>
                  </a:cubicBezTo>
                  <a:cubicBezTo>
                    <a:pt x="568" y="37301"/>
                    <a:pt x="582" y="38371"/>
                    <a:pt x="598" y="39441"/>
                  </a:cubicBezTo>
                  <a:cubicBezTo>
                    <a:pt x="605" y="39944"/>
                    <a:pt x="602" y="40449"/>
                    <a:pt x="618" y="40952"/>
                  </a:cubicBezTo>
                  <a:cubicBezTo>
                    <a:pt x="618" y="40974"/>
                    <a:pt x="618" y="40996"/>
                    <a:pt x="619" y="41018"/>
                  </a:cubicBezTo>
                  <a:cubicBezTo>
                    <a:pt x="621" y="41093"/>
                    <a:pt x="680" y="41130"/>
                    <a:pt x="738" y="41130"/>
                  </a:cubicBezTo>
                  <a:cubicBezTo>
                    <a:pt x="796" y="41130"/>
                    <a:pt x="854" y="41093"/>
                    <a:pt x="853" y="41018"/>
                  </a:cubicBezTo>
                  <a:lnTo>
                    <a:pt x="839" y="39977"/>
                  </a:lnTo>
                  <a:cubicBezTo>
                    <a:pt x="826" y="39031"/>
                    <a:pt x="812" y="38084"/>
                    <a:pt x="799" y="37138"/>
                  </a:cubicBezTo>
                  <a:cubicBezTo>
                    <a:pt x="779" y="35737"/>
                    <a:pt x="761" y="34337"/>
                    <a:pt x="741" y="32938"/>
                  </a:cubicBezTo>
                  <a:cubicBezTo>
                    <a:pt x="717" y="31214"/>
                    <a:pt x="693" y="29491"/>
                    <a:pt x="667" y="27770"/>
                  </a:cubicBezTo>
                  <a:cubicBezTo>
                    <a:pt x="642" y="25876"/>
                    <a:pt x="615" y="23982"/>
                    <a:pt x="587" y="22087"/>
                  </a:cubicBezTo>
                  <a:cubicBezTo>
                    <a:pt x="560" y="20148"/>
                    <a:pt x="531" y="18210"/>
                    <a:pt x="503" y="16272"/>
                  </a:cubicBezTo>
                  <a:cubicBezTo>
                    <a:pt x="476" y="14436"/>
                    <a:pt x="448" y="12600"/>
                    <a:pt x="421" y="10764"/>
                  </a:cubicBezTo>
                  <a:cubicBezTo>
                    <a:pt x="397" y="9178"/>
                    <a:pt x="373" y="7591"/>
                    <a:pt x="346" y="6006"/>
                  </a:cubicBezTo>
                  <a:cubicBezTo>
                    <a:pt x="327" y="4796"/>
                    <a:pt x="306" y="3587"/>
                    <a:pt x="285" y="2378"/>
                  </a:cubicBezTo>
                  <a:cubicBezTo>
                    <a:pt x="273" y="1695"/>
                    <a:pt x="262" y="1012"/>
                    <a:pt x="242" y="329"/>
                  </a:cubicBezTo>
                  <a:cubicBezTo>
                    <a:pt x="241" y="257"/>
                    <a:pt x="239" y="185"/>
                    <a:pt x="237" y="114"/>
                  </a:cubicBezTo>
                  <a:cubicBezTo>
                    <a:pt x="233" y="39"/>
                    <a:pt x="173" y="1"/>
                    <a:pt x="1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2"/>
            <p:cNvSpPr/>
            <p:nvPr/>
          </p:nvSpPr>
          <p:spPr>
            <a:xfrm>
              <a:off x="-282087" y="3592027"/>
              <a:ext cx="1367966" cy="24924"/>
            </a:xfrm>
            <a:custGeom>
              <a:rect b="b" l="l" r="r" t="t"/>
              <a:pathLst>
                <a:path extrusionOk="0" h="620" w="34029">
                  <a:moveTo>
                    <a:pt x="33879" y="0"/>
                  </a:moveTo>
                  <a:cubicBezTo>
                    <a:pt x="33879" y="0"/>
                    <a:pt x="33879" y="0"/>
                    <a:pt x="33878" y="0"/>
                  </a:cubicBezTo>
                  <a:lnTo>
                    <a:pt x="32971" y="10"/>
                  </a:lnTo>
                  <a:lnTo>
                    <a:pt x="30525" y="38"/>
                  </a:lnTo>
                  <a:lnTo>
                    <a:pt x="26883" y="80"/>
                  </a:lnTo>
                  <a:lnTo>
                    <a:pt x="22470" y="131"/>
                  </a:lnTo>
                  <a:lnTo>
                    <a:pt x="17605" y="186"/>
                  </a:lnTo>
                  <a:lnTo>
                    <a:pt x="12726" y="241"/>
                  </a:lnTo>
                  <a:lnTo>
                    <a:pt x="8146" y="295"/>
                  </a:lnTo>
                  <a:lnTo>
                    <a:pt x="4303" y="339"/>
                  </a:lnTo>
                  <a:lnTo>
                    <a:pt x="1519" y="370"/>
                  </a:lnTo>
                  <a:cubicBezTo>
                    <a:pt x="1083" y="376"/>
                    <a:pt x="645" y="373"/>
                    <a:pt x="208" y="386"/>
                  </a:cubicBezTo>
                  <a:lnTo>
                    <a:pt x="152" y="386"/>
                  </a:lnTo>
                  <a:cubicBezTo>
                    <a:pt x="2" y="387"/>
                    <a:pt x="0" y="619"/>
                    <a:pt x="150" y="619"/>
                  </a:cubicBezTo>
                  <a:cubicBezTo>
                    <a:pt x="151" y="619"/>
                    <a:pt x="151" y="619"/>
                    <a:pt x="152" y="619"/>
                  </a:cubicBezTo>
                  <a:lnTo>
                    <a:pt x="152" y="618"/>
                  </a:lnTo>
                  <a:lnTo>
                    <a:pt x="1058" y="608"/>
                  </a:lnTo>
                  <a:lnTo>
                    <a:pt x="3505" y="580"/>
                  </a:lnTo>
                  <a:lnTo>
                    <a:pt x="7146" y="538"/>
                  </a:lnTo>
                  <a:lnTo>
                    <a:pt x="11559" y="488"/>
                  </a:lnTo>
                  <a:lnTo>
                    <a:pt x="16425" y="432"/>
                  </a:lnTo>
                  <a:lnTo>
                    <a:pt x="21302" y="377"/>
                  </a:lnTo>
                  <a:lnTo>
                    <a:pt x="25882" y="325"/>
                  </a:lnTo>
                  <a:lnTo>
                    <a:pt x="29727" y="281"/>
                  </a:lnTo>
                  <a:lnTo>
                    <a:pt x="32511" y="250"/>
                  </a:lnTo>
                  <a:cubicBezTo>
                    <a:pt x="32946" y="244"/>
                    <a:pt x="33384" y="247"/>
                    <a:pt x="33821" y="234"/>
                  </a:cubicBezTo>
                  <a:lnTo>
                    <a:pt x="33878" y="234"/>
                  </a:lnTo>
                  <a:cubicBezTo>
                    <a:pt x="34028" y="233"/>
                    <a:pt x="34028" y="0"/>
                    <a:pt x="338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2"/>
            <p:cNvSpPr/>
            <p:nvPr/>
          </p:nvSpPr>
          <p:spPr>
            <a:xfrm>
              <a:off x="405278" y="2774700"/>
              <a:ext cx="652888" cy="23276"/>
            </a:xfrm>
            <a:custGeom>
              <a:rect b="b" l="l" r="r" t="t"/>
              <a:pathLst>
                <a:path extrusionOk="0" h="579" w="16241">
                  <a:moveTo>
                    <a:pt x="16093" y="0"/>
                  </a:moveTo>
                  <a:cubicBezTo>
                    <a:pt x="16092" y="0"/>
                    <a:pt x="16091" y="0"/>
                    <a:pt x="16091" y="0"/>
                  </a:cubicBezTo>
                  <a:lnTo>
                    <a:pt x="15661" y="10"/>
                  </a:lnTo>
                  <a:lnTo>
                    <a:pt x="14505" y="34"/>
                  </a:lnTo>
                  <a:lnTo>
                    <a:pt x="12784" y="73"/>
                  </a:lnTo>
                  <a:lnTo>
                    <a:pt x="10699" y="117"/>
                  </a:lnTo>
                  <a:lnTo>
                    <a:pt x="8400" y="168"/>
                  </a:lnTo>
                  <a:lnTo>
                    <a:pt x="6095" y="217"/>
                  </a:lnTo>
                  <a:lnTo>
                    <a:pt x="3930" y="264"/>
                  </a:lnTo>
                  <a:lnTo>
                    <a:pt x="2114" y="302"/>
                  </a:lnTo>
                  <a:lnTo>
                    <a:pt x="798" y="330"/>
                  </a:lnTo>
                  <a:cubicBezTo>
                    <a:pt x="592" y="336"/>
                    <a:pt x="386" y="336"/>
                    <a:pt x="179" y="345"/>
                  </a:cubicBezTo>
                  <a:lnTo>
                    <a:pt x="152" y="345"/>
                  </a:lnTo>
                  <a:cubicBezTo>
                    <a:pt x="3" y="347"/>
                    <a:pt x="0" y="578"/>
                    <a:pt x="149" y="578"/>
                  </a:cubicBezTo>
                  <a:cubicBezTo>
                    <a:pt x="150" y="578"/>
                    <a:pt x="151" y="578"/>
                    <a:pt x="152" y="578"/>
                  </a:cubicBezTo>
                  <a:lnTo>
                    <a:pt x="580" y="568"/>
                  </a:lnTo>
                  <a:lnTo>
                    <a:pt x="1736" y="543"/>
                  </a:lnTo>
                  <a:lnTo>
                    <a:pt x="3457" y="506"/>
                  </a:lnTo>
                  <a:lnTo>
                    <a:pt x="5542" y="461"/>
                  </a:lnTo>
                  <a:lnTo>
                    <a:pt x="7841" y="411"/>
                  </a:lnTo>
                  <a:lnTo>
                    <a:pt x="10146" y="362"/>
                  </a:lnTo>
                  <a:lnTo>
                    <a:pt x="12311" y="315"/>
                  </a:lnTo>
                  <a:lnTo>
                    <a:pt x="14129" y="275"/>
                  </a:lnTo>
                  <a:lnTo>
                    <a:pt x="15443" y="247"/>
                  </a:lnTo>
                  <a:cubicBezTo>
                    <a:pt x="15650" y="243"/>
                    <a:pt x="15857" y="241"/>
                    <a:pt x="16064" y="234"/>
                  </a:cubicBezTo>
                  <a:lnTo>
                    <a:pt x="16091" y="234"/>
                  </a:lnTo>
                  <a:cubicBezTo>
                    <a:pt x="16240" y="231"/>
                    <a:pt x="16241" y="0"/>
                    <a:pt x="160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2"/>
            <p:cNvSpPr/>
            <p:nvPr/>
          </p:nvSpPr>
          <p:spPr>
            <a:xfrm>
              <a:off x="615922" y="2189201"/>
              <a:ext cx="198749" cy="47838"/>
            </a:xfrm>
            <a:custGeom>
              <a:rect b="b" l="l" r="r" t="t"/>
              <a:pathLst>
                <a:path extrusionOk="0" h="1190" w="4944">
                  <a:moveTo>
                    <a:pt x="1263" y="1"/>
                  </a:moveTo>
                  <a:cubicBezTo>
                    <a:pt x="333" y="1"/>
                    <a:pt x="0" y="149"/>
                    <a:pt x="37" y="633"/>
                  </a:cubicBezTo>
                  <a:cubicBezTo>
                    <a:pt x="74" y="1116"/>
                    <a:pt x="445" y="1189"/>
                    <a:pt x="1411" y="1189"/>
                  </a:cubicBezTo>
                  <a:cubicBezTo>
                    <a:pt x="2378" y="1189"/>
                    <a:pt x="3531" y="1152"/>
                    <a:pt x="4087" y="1152"/>
                  </a:cubicBezTo>
                  <a:cubicBezTo>
                    <a:pt x="4644" y="1152"/>
                    <a:pt x="4943" y="855"/>
                    <a:pt x="4905" y="557"/>
                  </a:cubicBezTo>
                  <a:cubicBezTo>
                    <a:pt x="4868" y="260"/>
                    <a:pt x="4793" y="38"/>
                    <a:pt x="4012" y="38"/>
                  </a:cubicBezTo>
                  <a:cubicBezTo>
                    <a:pt x="3233" y="38"/>
                    <a:pt x="2118" y="1"/>
                    <a:pt x="1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2"/>
            <p:cNvSpPr/>
            <p:nvPr/>
          </p:nvSpPr>
          <p:spPr>
            <a:xfrm>
              <a:off x="618494" y="3028155"/>
              <a:ext cx="198709" cy="47878"/>
            </a:xfrm>
            <a:custGeom>
              <a:rect b="b" l="l" r="r" t="t"/>
              <a:pathLst>
                <a:path extrusionOk="0" h="1191" w="4943">
                  <a:moveTo>
                    <a:pt x="1264" y="1"/>
                  </a:moveTo>
                  <a:cubicBezTo>
                    <a:pt x="335" y="1"/>
                    <a:pt x="0" y="150"/>
                    <a:pt x="37" y="633"/>
                  </a:cubicBezTo>
                  <a:cubicBezTo>
                    <a:pt x="74" y="1117"/>
                    <a:pt x="446" y="1191"/>
                    <a:pt x="1413" y="1191"/>
                  </a:cubicBezTo>
                  <a:cubicBezTo>
                    <a:pt x="2379" y="1191"/>
                    <a:pt x="3530" y="1154"/>
                    <a:pt x="4089" y="1154"/>
                  </a:cubicBezTo>
                  <a:cubicBezTo>
                    <a:pt x="4645" y="1154"/>
                    <a:pt x="4943" y="855"/>
                    <a:pt x="4906" y="559"/>
                  </a:cubicBezTo>
                  <a:cubicBezTo>
                    <a:pt x="4869" y="262"/>
                    <a:pt x="4794" y="39"/>
                    <a:pt x="4014" y="39"/>
                  </a:cubicBezTo>
                  <a:cubicBezTo>
                    <a:pt x="3233" y="39"/>
                    <a:pt x="2119" y="1"/>
                    <a:pt x="1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2"/>
            <p:cNvSpPr/>
            <p:nvPr/>
          </p:nvSpPr>
          <p:spPr>
            <a:xfrm>
              <a:off x="-77594" y="3028155"/>
              <a:ext cx="198749" cy="47878"/>
            </a:xfrm>
            <a:custGeom>
              <a:rect b="b" l="l" r="r" t="t"/>
              <a:pathLst>
                <a:path extrusionOk="0" h="1191" w="4944">
                  <a:moveTo>
                    <a:pt x="1263" y="1"/>
                  </a:moveTo>
                  <a:cubicBezTo>
                    <a:pt x="333" y="1"/>
                    <a:pt x="0" y="150"/>
                    <a:pt x="37" y="633"/>
                  </a:cubicBezTo>
                  <a:cubicBezTo>
                    <a:pt x="73" y="1117"/>
                    <a:pt x="445" y="1191"/>
                    <a:pt x="1411" y="1191"/>
                  </a:cubicBezTo>
                  <a:cubicBezTo>
                    <a:pt x="2379" y="1191"/>
                    <a:pt x="3531" y="1154"/>
                    <a:pt x="4087" y="1154"/>
                  </a:cubicBezTo>
                  <a:cubicBezTo>
                    <a:pt x="4646" y="1154"/>
                    <a:pt x="4943" y="855"/>
                    <a:pt x="4905" y="559"/>
                  </a:cubicBezTo>
                  <a:cubicBezTo>
                    <a:pt x="4868" y="262"/>
                    <a:pt x="4794" y="39"/>
                    <a:pt x="4014" y="39"/>
                  </a:cubicBezTo>
                  <a:cubicBezTo>
                    <a:pt x="3233" y="39"/>
                    <a:pt x="2118" y="1"/>
                    <a:pt x="1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2"/>
            <p:cNvSpPr/>
            <p:nvPr/>
          </p:nvSpPr>
          <p:spPr>
            <a:xfrm>
              <a:off x="-38641" y="3778872"/>
              <a:ext cx="198749" cy="47798"/>
            </a:xfrm>
            <a:custGeom>
              <a:rect b="b" l="l" r="r" t="t"/>
              <a:pathLst>
                <a:path extrusionOk="0" h="1189" w="4944">
                  <a:moveTo>
                    <a:pt x="1263" y="0"/>
                  </a:moveTo>
                  <a:cubicBezTo>
                    <a:pt x="335" y="0"/>
                    <a:pt x="0" y="148"/>
                    <a:pt x="37" y="632"/>
                  </a:cubicBezTo>
                  <a:cubicBezTo>
                    <a:pt x="74" y="1115"/>
                    <a:pt x="445" y="1189"/>
                    <a:pt x="1411" y="1189"/>
                  </a:cubicBezTo>
                  <a:cubicBezTo>
                    <a:pt x="2378" y="1189"/>
                    <a:pt x="3531" y="1152"/>
                    <a:pt x="4087" y="1152"/>
                  </a:cubicBezTo>
                  <a:cubicBezTo>
                    <a:pt x="4646" y="1152"/>
                    <a:pt x="4943" y="854"/>
                    <a:pt x="4905" y="557"/>
                  </a:cubicBezTo>
                  <a:cubicBezTo>
                    <a:pt x="4868" y="259"/>
                    <a:pt x="4794" y="37"/>
                    <a:pt x="4014" y="37"/>
                  </a:cubicBezTo>
                  <a:cubicBezTo>
                    <a:pt x="3233" y="37"/>
                    <a:pt x="2118" y="0"/>
                    <a:pt x="1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2"/>
            <p:cNvSpPr/>
            <p:nvPr/>
          </p:nvSpPr>
          <p:spPr>
            <a:xfrm>
              <a:off x="615922" y="3768420"/>
              <a:ext cx="198749" cy="47878"/>
            </a:xfrm>
            <a:custGeom>
              <a:rect b="b" l="l" r="r" t="t"/>
              <a:pathLst>
                <a:path extrusionOk="0" h="1191" w="4944">
                  <a:moveTo>
                    <a:pt x="1263" y="1"/>
                  </a:moveTo>
                  <a:cubicBezTo>
                    <a:pt x="333" y="1"/>
                    <a:pt x="0" y="150"/>
                    <a:pt x="37" y="633"/>
                  </a:cubicBezTo>
                  <a:cubicBezTo>
                    <a:pt x="74" y="1116"/>
                    <a:pt x="445" y="1191"/>
                    <a:pt x="1411" y="1191"/>
                  </a:cubicBezTo>
                  <a:cubicBezTo>
                    <a:pt x="2378" y="1191"/>
                    <a:pt x="3531" y="1153"/>
                    <a:pt x="4087" y="1153"/>
                  </a:cubicBezTo>
                  <a:cubicBezTo>
                    <a:pt x="4644" y="1153"/>
                    <a:pt x="4943" y="855"/>
                    <a:pt x="4905" y="559"/>
                  </a:cubicBezTo>
                  <a:cubicBezTo>
                    <a:pt x="4868" y="262"/>
                    <a:pt x="4793" y="38"/>
                    <a:pt x="4012" y="38"/>
                  </a:cubicBezTo>
                  <a:cubicBezTo>
                    <a:pt x="3233" y="38"/>
                    <a:pt x="2118" y="1"/>
                    <a:pt x="1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2"/>
            <p:cNvSpPr/>
            <p:nvPr/>
          </p:nvSpPr>
          <p:spPr>
            <a:xfrm>
              <a:off x="-156827" y="2070695"/>
              <a:ext cx="423748" cy="430542"/>
            </a:xfrm>
            <a:custGeom>
              <a:rect b="b" l="l" r="r" t="t"/>
              <a:pathLst>
                <a:path extrusionOk="0" h="10710" w="10541">
                  <a:moveTo>
                    <a:pt x="3783" y="1"/>
                  </a:moveTo>
                  <a:cubicBezTo>
                    <a:pt x="3499" y="1"/>
                    <a:pt x="2763" y="236"/>
                    <a:pt x="2846" y="3430"/>
                  </a:cubicBezTo>
                  <a:cubicBezTo>
                    <a:pt x="2929" y="6666"/>
                    <a:pt x="3347" y="8227"/>
                    <a:pt x="4017" y="9956"/>
                  </a:cubicBezTo>
                  <a:cubicBezTo>
                    <a:pt x="4017" y="9956"/>
                    <a:pt x="3486" y="9426"/>
                    <a:pt x="2595" y="7920"/>
                  </a:cubicBezTo>
                  <a:cubicBezTo>
                    <a:pt x="1719" y="6442"/>
                    <a:pt x="1213" y="5664"/>
                    <a:pt x="639" y="5664"/>
                  </a:cubicBezTo>
                  <a:cubicBezTo>
                    <a:pt x="629" y="5664"/>
                    <a:pt x="618" y="5664"/>
                    <a:pt x="607" y="5664"/>
                  </a:cubicBezTo>
                  <a:cubicBezTo>
                    <a:pt x="22" y="5693"/>
                    <a:pt x="1" y="6665"/>
                    <a:pt x="781" y="7920"/>
                  </a:cubicBezTo>
                  <a:cubicBezTo>
                    <a:pt x="1563" y="9175"/>
                    <a:pt x="2344" y="10067"/>
                    <a:pt x="3989" y="10485"/>
                  </a:cubicBezTo>
                  <a:cubicBezTo>
                    <a:pt x="3989" y="10485"/>
                    <a:pt x="3915" y="10710"/>
                    <a:pt x="4771" y="10710"/>
                  </a:cubicBezTo>
                  <a:cubicBezTo>
                    <a:pt x="5085" y="10710"/>
                    <a:pt x="5523" y="10680"/>
                    <a:pt x="6136" y="10597"/>
                  </a:cubicBezTo>
                  <a:cubicBezTo>
                    <a:pt x="10235" y="8506"/>
                    <a:pt x="10541" y="5912"/>
                    <a:pt x="9984" y="5662"/>
                  </a:cubicBezTo>
                  <a:cubicBezTo>
                    <a:pt x="9963" y="5652"/>
                    <a:pt x="9940" y="5648"/>
                    <a:pt x="9916" y="5648"/>
                  </a:cubicBezTo>
                  <a:cubicBezTo>
                    <a:pt x="9277" y="5648"/>
                    <a:pt x="7348" y="8664"/>
                    <a:pt x="5523" y="9845"/>
                  </a:cubicBezTo>
                  <a:cubicBezTo>
                    <a:pt x="7251" y="7223"/>
                    <a:pt x="9399" y="2874"/>
                    <a:pt x="8757" y="2205"/>
                  </a:cubicBezTo>
                  <a:cubicBezTo>
                    <a:pt x="8652" y="2095"/>
                    <a:pt x="8497" y="2032"/>
                    <a:pt x="8311" y="2032"/>
                  </a:cubicBezTo>
                  <a:cubicBezTo>
                    <a:pt x="7782" y="2032"/>
                    <a:pt x="6997" y="2539"/>
                    <a:pt x="6357" y="3921"/>
                  </a:cubicBezTo>
                  <a:cubicBezTo>
                    <a:pt x="5493" y="5789"/>
                    <a:pt x="5607" y="8339"/>
                    <a:pt x="4880" y="9705"/>
                  </a:cubicBezTo>
                  <a:cubicBezTo>
                    <a:pt x="4880" y="9705"/>
                    <a:pt x="5026" y="6730"/>
                    <a:pt x="4969" y="4890"/>
                  </a:cubicBezTo>
                  <a:cubicBezTo>
                    <a:pt x="4912" y="3049"/>
                    <a:pt x="4289" y="11"/>
                    <a:pt x="3793" y="1"/>
                  </a:cubicBezTo>
                  <a:cubicBezTo>
                    <a:pt x="3790" y="1"/>
                    <a:pt x="3786" y="1"/>
                    <a:pt x="37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2"/>
            <p:cNvSpPr/>
            <p:nvPr/>
          </p:nvSpPr>
          <p:spPr>
            <a:xfrm>
              <a:off x="-150596" y="2475378"/>
              <a:ext cx="376111" cy="330082"/>
            </a:xfrm>
            <a:custGeom>
              <a:rect b="b" l="l" r="r" t="t"/>
              <a:pathLst>
                <a:path extrusionOk="0" h="8211" w="9356">
                  <a:moveTo>
                    <a:pt x="935" y="0"/>
                  </a:moveTo>
                  <a:cubicBezTo>
                    <a:pt x="558" y="0"/>
                    <a:pt x="126" y="251"/>
                    <a:pt x="126" y="614"/>
                  </a:cubicBezTo>
                  <a:cubicBezTo>
                    <a:pt x="0" y="2539"/>
                    <a:pt x="393" y="7674"/>
                    <a:pt x="3166" y="8080"/>
                  </a:cubicBezTo>
                  <a:cubicBezTo>
                    <a:pt x="3699" y="8155"/>
                    <a:pt x="4296" y="8211"/>
                    <a:pt x="4921" y="8211"/>
                  </a:cubicBezTo>
                  <a:cubicBezTo>
                    <a:pt x="5548" y="8211"/>
                    <a:pt x="6203" y="8154"/>
                    <a:pt x="6850" y="8003"/>
                  </a:cubicBezTo>
                  <a:cubicBezTo>
                    <a:pt x="8398" y="7334"/>
                    <a:pt x="9356" y="5466"/>
                    <a:pt x="9272" y="697"/>
                  </a:cubicBezTo>
                  <a:cubicBezTo>
                    <a:pt x="9272" y="363"/>
                    <a:pt x="9175" y="0"/>
                    <a:pt x="86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2"/>
            <p:cNvSpPr/>
            <p:nvPr/>
          </p:nvSpPr>
          <p:spPr>
            <a:xfrm>
              <a:off x="471084" y="1794568"/>
              <a:ext cx="564529" cy="20381"/>
            </a:xfrm>
            <a:custGeom>
              <a:rect b="b" l="l" r="r" t="t"/>
              <a:pathLst>
                <a:path extrusionOk="0" h="507" w="14043">
                  <a:moveTo>
                    <a:pt x="151" y="0"/>
                  </a:moveTo>
                  <a:cubicBezTo>
                    <a:pt x="1" y="0"/>
                    <a:pt x="1" y="233"/>
                    <a:pt x="151" y="234"/>
                  </a:cubicBezTo>
                  <a:cubicBezTo>
                    <a:pt x="597" y="235"/>
                    <a:pt x="1038" y="295"/>
                    <a:pt x="1478" y="363"/>
                  </a:cubicBezTo>
                  <a:cubicBezTo>
                    <a:pt x="1694" y="396"/>
                    <a:pt x="1911" y="438"/>
                    <a:pt x="2129" y="456"/>
                  </a:cubicBezTo>
                  <a:cubicBezTo>
                    <a:pt x="2355" y="475"/>
                    <a:pt x="2583" y="486"/>
                    <a:pt x="2812" y="493"/>
                  </a:cubicBezTo>
                  <a:cubicBezTo>
                    <a:pt x="3113" y="503"/>
                    <a:pt x="3415" y="506"/>
                    <a:pt x="3717" y="506"/>
                  </a:cubicBezTo>
                  <a:cubicBezTo>
                    <a:pt x="4328" y="506"/>
                    <a:pt x="4939" y="491"/>
                    <a:pt x="5548" y="479"/>
                  </a:cubicBezTo>
                  <a:cubicBezTo>
                    <a:pt x="7369" y="439"/>
                    <a:pt x="9191" y="398"/>
                    <a:pt x="11010" y="323"/>
                  </a:cubicBezTo>
                  <a:cubicBezTo>
                    <a:pt x="11970" y="284"/>
                    <a:pt x="12932" y="322"/>
                    <a:pt x="13893" y="277"/>
                  </a:cubicBezTo>
                  <a:cubicBezTo>
                    <a:pt x="14039" y="270"/>
                    <a:pt x="14043" y="43"/>
                    <a:pt x="13899" y="43"/>
                  </a:cubicBezTo>
                  <a:cubicBezTo>
                    <a:pt x="13897" y="43"/>
                    <a:pt x="13895" y="43"/>
                    <a:pt x="13893" y="43"/>
                  </a:cubicBezTo>
                  <a:cubicBezTo>
                    <a:pt x="13463" y="63"/>
                    <a:pt x="13034" y="65"/>
                    <a:pt x="12605" y="65"/>
                  </a:cubicBezTo>
                  <a:cubicBezTo>
                    <a:pt x="12516" y="65"/>
                    <a:pt x="12426" y="65"/>
                    <a:pt x="12337" y="65"/>
                  </a:cubicBezTo>
                  <a:cubicBezTo>
                    <a:pt x="11997" y="65"/>
                    <a:pt x="11658" y="66"/>
                    <a:pt x="11319" y="77"/>
                  </a:cubicBezTo>
                  <a:cubicBezTo>
                    <a:pt x="10410" y="107"/>
                    <a:pt x="9502" y="146"/>
                    <a:pt x="8594" y="172"/>
                  </a:cubicBezTo>
                  <a:cubicBezTo>
                    <a:pt x="7689" y="199"/>
                    <a:pt x="6782" y="220"/>
                    <a:pt x="5877" y="238"/>
                  </a:cubicBezTo>
                  <a:cubicBezTo>
                    <a:pt x="5141" y="254"/>
                    <a:pt x="4405" y="271"/>
                    <a:pt x="3669" y="271"/>
                  </a:cubicBezTo>
                  <a:cubicBezTo>
                    <a:pt x="3493" y="271"/>
                    <a:pt x="3316" y="270"/>
                    <a:pt x="3140" y="268"/>
                  </a:cubicBezTo>
                  <a:cubicBezTo>
                    <a:pt x="2884" y="264"/>
                    <a:pt x="2629" y="257"/>
                    <a:pt x="2374" y="241"/>
                  </a:cubicBezTo>
                  <a:cubicBezTo>
                    <a:pt x="2127" y="226"/>
                    <a:pt x="1886" y="192"/>
                    <a:pt x="1643" y="153"/>
                  </a:cubicBezTo>
                  <a:cubicBezTo>
                    <a:pt x="1150" y="77"/>
                    <a:pt x="651" y="2"/>
                    <a:pt x="1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2"/>
            <p:cNvSpPr/>
            <p:nvPr/>
          </p:nvSpPr>
          <p:spPr>
            <a:xfrm>
              <a:off x="674733" y="1762489"/>
              <a:ext cx="155172" cy="46672"/>
            </a:xfrm>
            <a:custGeom>
              <a:rect b="b" l="l" r="r" t="t"/>
              <a:pathLst>
                <a:path extrusionOk="0" h="1161" w="3860">
                  <a:moveTo>
                    <a:pt x="329" y="304"/>
                  </a:moveTo>
                  <a:lnTo>
                    <a:pt x="319" y="308"/>
                  </a:lnTo>
                  <a:lnTo>
                    <a:pt x="319" y="308"/>
                  </a:lnTo>
                  <a:cubicBezTo>
                    <a:pt x="322" y="307"/>
                    <a:pt x="326" y="305"/>
                    <a:pt x="329" y="304"/>
                  </a:cubicBezTo>
                  <a:close/>
                  <a:moveTo>
                    <a:pt x="269" y="328"/>
                  </a:moveTo>
                  <a:lnTo>
                    <a:pt x="266" y="332"/>
                  </a:lnTo>
                  <a:lnTo>
                    <a:pt x="266" y="332"/>
                  </a:lnTo>
                  <a:cubicBezTo>
                    <a:pt x="267" y="331"/>
                    <a:pt x="268" y="329"/>
                    <a:pt x="269" y="328"/>
                  </a:cubicBezTo>
                  <a:close/>
                  <a:moveTo>
                    <a:pt x="256" y="344"/>
                  </a:moveTo>
                  <a:lnTo>
                    <a:pt x="255" y="346"/>
                  </a:lnTo>
                  <a:lnTo>
                    <a:pt x="255" y="346"/>
                  </a:lnTo>
                  <a:cubicBezTo>
                    <a:pt x="255" y="345"/>
                    <a:pt x="256" y="345"/>
                    <a:pt x="256" y="345"/>
                  </a:cubicBezTo>
                  <a:lnTo>
                    <a:pt x="256" y="345"/>
                  </a:lnTo>
                  <a:lnTo>
                    <a:pt x="255" y="346"/>
                  </a:lnTo>
                  <a:lnTo>
                    <a:pt x="255" y="346"/>
                  </a:lnTo>
                  <a:lnTo>
                    <a:pt x="255" y="347"/>
                  </a:lnTo>
                  <a:lnTo>
                    <a:pt x="255" y="347"/>
                  </a:lnTo>
                  <a:lnTo>
                    <a:pt x="255" y="347"/>
                  </a:lnTo>
                  <a:cubicBezTo>
                    <a:pt x="255" y="346"/>
                    <a:pt x="255" y="346"/>
                    <a:pt x="255" y="346"/>
                  </a:cubicBezTo>
                  <a:lnTo>
                    <a:pt x="255" y="346"/>
                  </a:lnTo>
                  <a:lnTo>
                    <a:pt x="250" y="349"/>
                  </a:lnTo>
                  <a:cubicBezTo>
                    <a:pt x="252" y="348"/>
                    <a:pt x="253" y="347"/>
                    <a:pt x="255" y="346"/>
                  </a:cubicBezTo>
                  <a:lnTo>
                    <a:pt x="255" y="346"/>
                  </a:lnTo>
                  <a:cubicBezTo>
                    <a:pt x="255" y="346"/>
                    <a:pt x="255" y="346"/>
                    <a:pt x="255" y="346"/>
                  </a:cubicBezTo>
                  <a:lnTo>
                    <a:pt x="255" y="346"/>
                  </a:lnTo>
                  <a:lnTo>
                    <a:pt x="255" y="346"/>
                  </a:lnTo>
                  <a:lnTo>
                    <a:pt x="255" y="346"/>
                  </a:lnTo>
                  <a:lnTo>
                    <a:pt x="255" y="346"/>
                  </a:lnTo>
                  <a:cubicBezTo>
                    <a:pt x="255" y="346"/>
                    <a:pt x="255" y="346"/>
                    <a:pt x="255" y="346"/>
                  </a:cubicBezTo>
                  <a:lnTo>
                    <a:pt x="255" y="346"/>
                  </a:lnTo>
                  <a:cubicBezTo>
                    <a:pt x="255" y="345"/>
                    <a:pt x="256" y="344"/>
                    <a:pt x="256" y="344"/>
                  </a:cubicBezTo>
                  <a:close/>
                  <a:moveTo>
                    <a:pt x="254" y="348"/>
                  </a:moveTo>
                  <a:lnTo>
                    <a:pt x="253" y="350"/>
                  </a:lnTo>
                  <a:lnTo>
                    <a:pt x="253" y="350"/>
                  </a:lnTo>
                  <a:cubicBezTo>
                    <a:pt x="254" y="349"/>
                    <a:pt x="254" y="349"/>
                    <a:pt x="254" y="348"/>
                  </a:cubicBezTo>
                  <a:lnTo>
                    <a:pt x="254" y="348"/>
                  </a:lnTo>
                  <a:cubicBezTo>
                    <a:pt x="254" y="348"/>
                    <a:pt x="254" y="348"/>
                    <a:pt x="254" y="348"/>
                  </a:cubicBezTo>
                  <a:close/>
                  <a:moveTo>
                    <a:pt x="248" y="363"/>
                  </a:moveTo>
                  <a:lnTo>
                    <a:pt x="244" y="372"/>
                  </a:lnTo>
                  <a:cubicBezTo>
                    <a:pt x="246" y="369"/>
                    <a:pt x="247" y="366"/>
                    <a:pt x="248" y="363"/>
                  </a:cubicBezTo>
                  <a:close/>
                  <a:moveTo>
                    <a:pt x="238" y="407"/>
                  </a:moveTo>
                  <a:lnTo>
                    <a:pt x="236" y="419"/>
                  </a:lnTo>
                  <a:cubicBezTo>
                    <a:pt x="236" y="415"/>
                    <a:pt x="237" y="411"/>
                    <a:pt x="238" y="407"/>
                  </a:cubicBezTo>
                  <a:close/>
                  <a:moveTo>
                    <a:pt x="242" y="542"/>
                  </a:moveTo>
                  <a:lnTo>
                    <a:pt x="244" y="560"/>
                  </a:lnTo>
                  <a:cubicBezTo>
                    <a:pt x="244" y="554"/>
                    <a:pt x="243" y="548"/>
                    <a:pt x="242" y="542"/>
                  </a:cubicBezTo>
                  <a:close/>
                  <a:moveTo>
                    <a:pt x="944" y="1"/>
                  </a:moveTo>
                  <a:cubicBezTo>
                    <a:pt x="814" y="1"/>
                    <a:pt x="684" y="6"/>
                    <a:pt x="555" y="21"/>
                  </a:cubicBezTo>
                  <a:cubicBezTo>
                    <a:pt x="430" y="36"/>
                    <a:pt x="308" y="56"/>
                    <a:pt x="195" y="110"/>
                  </a:cubicBezTo>
                  <a:cubicBezTo>
                    <a:pt x="140" y="133"/>
                    <a:pt x="93" y="172"/>
                    <a:pt x="57" y="220"/>
                  </a:cubicBezTo>
                  <a:cubicBezTo>
                    <a:pt x="16" y="286"/>
                    <a:pt x="4" y="366"/>
                    <a:pt x="2" y="441"/>
                  </a:cubicBezTo>
                  <a:cubicBezTo>
                    <a:pt x="1" y="594"/>
                    <a:pt x="45" y="746"/>
                    <a:pt x="74" y="895"/>
                  </a:cubicBezTo>
                  <a:cubicBezTo>
                    <a:pt x="80" y="925"/>
                    <a:pt x="86" y="955"/>
                    <a:pt x="91" y="986"/>
                  </a:cubicBezTo>
                  <a:lnTo>
                    <a:pt x="91" y="986"/>
                  </a:lnTo>
                  <a:lnTo>
                    <a:pt x="87" y="961"/>
                  </a:lnTo>
                  <a:lnTo>
                    <a:pt x="87" y="961"/>
                  </a:lnTo>
                  <a:cubicBezTo>
                    <a:pt x="89" y="971"/>
                    <a:pt x="90" y="980"/>
                    <a:pt x="91" y="990"/>
                  </a:cubicBezTo>
                  <a:lnTo>
                    <a:pt x="91" y="990"/>
                  </a:lnTo>
                  <a:cubicBezTo>
                    <a:pt x="91" y="988"/>
                    <a:pt x="91" y="987"/>
                    <a:pt x="91" y="986"/>
                  </a:cubicBezTo>
                  <a:lnTo>
                    <a:pt x="91" y="986"/>
                  </a:lnTo>
                  <a:lnTo>
                    <a:pt x="91" y="990"/>
                  </a:lnTo>
                  <a:lnTo>
                    <a:pt x="91" y="990"/>
                  </a:lnTo>
                  <a:cubicBezTo>
                    <a:pt x="91" y="990"/>
                    <a:pt x="91" y="990"/>
                    <a:pt x="91" y="990"/>
                  </a:cubicBezTo>
                  <a:lnTo>
                    <a:pt x="91" y="990"/>
                  </a:lnTo>
                  <a:cubicBezTo>
                    <a:pt x="91" y="991"/>
                    <a:pt x="91" y="992"/>
                    <a:pt x="91" y="992"/>
                  </a:cubicBezTo>
                  <a:lnTo>
                    <a:pt x="91" y="990"/>
                  </a:lnTo>
                  <a:lnTo>
                    <a:pt x="91" y="990"/>
                  </a:lnTo>
                  <a:cubicBezTo>
                    <a:pt x="93" y="1008"/>
                    <a:pt x="94" y="1025"/>
                    <a:pt x="94" y="1043"/>
                  </a:cubicBezTo>
                  <a:cubicBezTo>
                    <a:pt x="94" y="1103"/>
                    <a:pt x="144" y="1160"/>
                    <a:pt x="206" y="1160"/>
                  </a:cubicBezTo>
                  <a:cubicBezTo>
                    <a:pt x="208" y="1160"/>
                    <a:pt x="209" y="1160"/>
                    <a:pt x="210" y="1160"/>
                  </a:cubicBezTo>
                  <a:cubicBezTo>
                    <a:pt x="274" y="1160"/>
                    <a:pt x="326" y="1108"/>
                    <a:pt x="328" y="1044"/>
                  </a:cubicBezTo>
                  <a:lnTo>
                    <a:pt x="328" y="1044"/>
                  </a:lnTo>
                  <a:cubicBezTo>
                    <a:pt x="328" y="1045"/>
                    <a:pt x="328" y="1045"/>
                    <a:pt x="328" y="1045"/>
                  </a:cubicBezTo>
                  <a:lnTo>
                    <a:pt x="328" y="1043"/>
                  </a:lnTo>
                  <a:cubicBezTo>
                    <a:pt x="328" y="1044"/>
                    <a:pt x="328" y="1044"/>
                    <a:pt x="328" y="1044"/>
                  </a:cubicBezTo>
                  <a:lnTo>
                    <a:pt x="328" y="1044"/>
                  </a:lnTo>
                  <a:cubicBezTo>
                    <a:pt x="324" y="958"/>
                    <a:pt x="312" y="872"/>
                    <a:pt x="291" y="788"/>
                  </a:cubicBezTo>
                  <a:cubicBezTo>
                    <a:pt x="273" y="706"/>
                    <a:pt x="254" y="622"/>
                    <a:pt x="241" y="537"/>
                  </a:cubicBezTo>
                  <a:lnTo>
                    <a:pt x="241" y="537"/>
                  </a:lnTo>
                  <a:cubicBezTo>
                    <a:pt x="236" y="491"/>
                    <a:pt x="235" y="444"/>
                    <a:pt x="239" y="397"/>
                  </a:cubicBezTo>
                  <a:lnTo>
                    <a:pt x="239" y="397"/>
                  </a:lnTo>
                  <a:cubicBezTo>
                    <a:pt x="242" y="384"/>
                    <a:pt x="246" y="371"/>
                    <a:pt x="250" y="358"/>
                  </a:cubicBezTo>
                  <a:lnTo>
                    <a:pt x="250" y="358"/>
                  </a:lnTo>
                  <a:cubicBezTo>
                    <a:pt x="252" y="354"/>
                    <a:pt x="254" y="350"/>
                    <a:pt x="257" y="346"/>
                  </a:cubicBezTo>
                  <a:lnTo>
                    <a:pt x="257" y="346"/>
                  </a:lnTo>
                  <a:cubicBezTo>
                    <a:pt x="260" y="343"/>
                    <a:pt x="263" y="340"/>
                    <a:pt x="266" y="338"/>
                  </a:cubicBezTo>
                  <a:lnTo>
                    <a:pt x="266" y="338"/>
                  </a:lnTo>
                  <a:lnTo>
                    <a:pt x="258" y="344"/>
                  </a:lnTo>
                  <a:lnTo>
                    <a:pt x="258" y="344"/>
                  </a:lnTo>
                  <a:cubicBezTo>
                    <a:pt x="258" y="344"/>
                    <a:pt x="258" y="344"/>
                    <a:pt x="258" y="343"/>
                  </a:cubicBezTo>
                  <a:lnTo>
                    <a:pt x="258" y="343"/>
                  </a:lnTo>
                  <a:cubicBezTo>
                    <a:pt x="262" y="340"/>
                    <a:pt x="266" y="338"/>
                    <a:pt x="270" y="335"/>
                  </a:cubicBezTo>
                  <a:lnTo>
                    <a:pt x="270" y="335"/>
                  </a:lnTo>
                  <a:cubicBezTo>
                    <a:pt x="269" y="336"/>
                    <a:pt x="268" y="337"/>
                    <a:pt x="266" y="338"/>
                  </a:cubicBezTo>
                  <a:lnTo>
                    <a:pt x="266" y="338"/>
                  </a:lnTo>
                  <a:lnTo>
                    <a:pt x="272" y="334"/>
                  </a:lnTo>
                  <a:lnTo>
                    <a:pt x="272" y="334"/>
                  </a:lnTo>
                  <a:cubicBezTo>
                    <a:pt x="271" y="334"/>
                    <a:pt x="271" y="335"/>
                    <a:pt x="270" y="335"/>
                  </a:cubicBezTo>
                  <a:lnTo>
                    <a:pt x="270" y="335"/>
                  </a:lnTo>
                  <a:cubicBezTo>
                    <a:pt x="272" y="334"/>
                    <a:pt x="273" y="333"/>
                    <a:pt x="274" y="332"/>
                  </a:cubicBezTo>
                  <a:lnTo>
                    <a:pt x="274" y="332"/>
                  </a:lnTo>
                  <a:lnTo>
                    <a:pt x="272" y="334"/>
                  </a:lnTo>
                  <a:lnTo>
                    <a:pt x="272" y="334"/>
                  </a:lnTo>
                  <a:cubicBezTo>
                    <a:pt x="284" y="326"/>
                    <a:pt x="297" y="319"/>
                    <a:pt x="310" y="312"/>
                  </a:cubicBezTo>
                  <a:lnTo>
                    <a:pt x="310" y="312"/>
                  </a:lnTo>
                  <a:cubicBezTo>
                    <a:pt x="390" y="283"/>
                    <a:pt x="474" y="263"/>
                    <a:pt x="559" y="253"/>
                  </a:cubicBezTo>
                  <a:lnTo>
                    <a:pt x="559" y="253"/>
                  </a:lnTo>
                  <a:lnTo>
                    <a:pt x="528" y="257"/>
                  </a:lnTo>
                  <a:cubicBezTo>
                    <a:pt x="669" y="241"/>
                    <a:pt x="811" y="233"/>
                    <a:pt x="953" y="233"/>
                  </a:cubicBezTo>
                  <a:cubicBezTo>
                    <a:pt x="989" y="233"/>
                    <a:pt x="1025" y="233"/>
                    <a:pt x="1062" y="235"/>
                  </a:cubicBezTo>
                  <a:cubicBezTo>
                    <a:pt x="1197" y="236"/>
                    <a:pt x="1330" y="243"/>
                    <a:pt x="1465" y="243"/>
                  </a:cubicBezTo>
                  <a:cubicBezTo>
                    <a:pt x="1476" y="243"/>
                    <a:pt x="1487" y="243"/>
                    <a:pt x="1498" y="243"/>
                  </a:cubicBezTo>
                  <a:cubicBezTo>
                    <a:pt x="1620" y="242"/>
                    <a:pt x="1743" y="237"/>
                    <a:pt x="1865" y="237"/>
                  </a:cubicBezTo>
                  <a:cubicBezTo>
                    <a:pt x="1993" y="237"/>
                    <a:pt x="2120" y="239"/>
                    <a:pt x="2248" y="243"/>
                  </a:cubicBezTo>
                  <a:cubicBezTo>
                    <a:pt x="2480" y="250"/>
                    <a:pt x="2712" y="263"/>
                    <a:pt x="2943" y="274"/>
                  </a:cubicBezTo>
                  <a:cubicBezTo>
                    <a:pt x="3171" y="287"/>
                    <a:pt x="3399" y="296"/>
                    <a:pt x="3627" y="298"/>
                  </a:cubicBezTo>
                  <a:lnTo>
                    <a:pt x="3627" y="298"/>
                  </a:lnTo>
                  <a:cubicBezTo>
                    <a:pt x="3627" y="524"/>
                    <a:pt x="3624" y="751"/>
                    <a:pt x="3593" y="975"/>
                  </a:cubicBezTo>
                  <a:lnTo>
                    <a:pt x="3598" y="944"/>
                  </a:lnTo>
                  <a:lnTo>
                    <a:pt x="3598" y="944"/>
                  </a:lnTo>
                  <a:cubicBezTo>
                    <a:pt x="3595" y="967"/>
                    <a:pt x="3592" y="990"/>
                    <a:pt x="3588" y="1012"/>
                  </a:cubicBezTo>
                  <a:cubicBezTo>
                    <a:pt x="3581" y="1042"/>
                    <a:pt x="3585" y="1075"/>
                    <a:pt x="3601" y="1101"/>
                  </a:cubicBezTo>
                  <a:cubicBezTo>
                    <a:pt x="3621" y="1139"/>
                    <a:pt x="3660" y="1160"/>
                    <a:pt x="3700" y="1160"/>
                  </a:cubicBezTo>
                  <a:cubicBezTo>
                    <a:pt x="3720" y="1160"/>
                    <a:pt x="3741" y="1155"/>
                    <a:pt x="3759" y="1144"/>
                  </a:cubicBezTo>
                  <a:cubicBezTo>
                    <a:pt x="3786" y="1128"/>
                    <a:pt x="3805" y="1103"/>
                    <a:pt x="3813" y="1075"/>
                  </a:cubicBezTo>
                  <a:cubicBezTo>
                    <a:pt x="3850" y="845"/>
                    <a:pt x="3857" y="614"/>
                    <a:pt x="3860" y="383"/>
                  </a:cubicBezTo>
                  <a:lnTo>
                    <a:pt x="3860" y="182"/>
                  </a:lnTo>
                  <a:cubicBezTo>
                    <a:pt x="3858" y="118"/>
                    <a:pt x="3806" y="66"/>
                    <a:pt x="3742" y="66"/>
                  </a:cubicBezTo>
                  <a:cubicBezTo>
                    <a:pt x="3401" y="66"/>
                    <a:pt x="3061" y="48"/>
                    <a:pt x="2719" y="31"/>
                  </a:cubicBezTo>
                  <a:cubicBezTo>
                    <a:pt x="2430" y="16"/>
                    <a:pt x="2139" y="4"/>
                    <a:pt x="1848" y="4"/>
                  </a:cubicBezTo>
                  <a:cubicBezTo>
                    <a:pt x="1779" y="4"/>
                    <a:pt x="1710" y="5"/>
                    <a:pt x="1641" y="6"/>
                  </a:cubicBezTo>
                  <a:cubicBezTo>
                    <a:pt x="1586" y="8"/>
                    <a:pt x="1531" y="9"/>
                    <a:pt x="1476" y="9"/>
                  </a:cubicBezTo>
                  <a:cubicBezTo>
                    <a:pt x="1421" y="9"/>
                    <a:pt x="1366" y="8"/>
                    <a:pt x="1311" y="6"/>
                  </a:cubicBezTo>
                  <a:cubicBezTo>
                    <a:pt x="1189" y="4"/>
                    <a:pt x="1066" y="1"/>
                    <a:pt x="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 name="Google Shape;763;p22"/>
          <p:cNvSpPr/>
          <p:nvPr/>
        </p:nvSpPr>
        <p:spPr>
          <a:xfrm>
            <a:off x="413700" y="319350"/>
            <a:ext cx="8316600" cy="4504800"/>
          </a:xfrm>
          <a:prstGeom prst="rect">
            <a:avLst/>
          </a:prstGeom>
          <a:solidFill>
            <a:srgbClr val="FFFFFF">
              <a:alpha val="8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765" name="Google Shape;765;p22"/>
          <p:cNvSpPr txBox="1"/>
          <p:nvPr>
            <p:ph idx="1" type="subTitle"/>
          </p:nvPr>
        </p:nvSpPr>
        <p:spPr>
          <a:xfrm>
            <a:off x="4631544" y="1550970"/>
            <a:ext cx="3581400" cy="259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66" name="Google Shape;766;p22"/>
          <p:cNvSpPr txBox="1"/>
          <p:nvPr>
            <p:ph idx="2" type="subTitle"/>
          </p:nvPr>
        </p:nvSpPr>
        <p:spPr>
          <a:xfrm>
            <a:off x="931056" y="1550970"/>
            <a:ext cx="3584400" cy="259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767" name="Shape 767"/>
        <p:cNvGrpSpPr/>
        <p:nvPr/>
      </p:nvGrpSpPr>
      <p:grpSpPr>
        <a:xfrm>
          <a:off x="0" y="0"/>
          <a:ext cx="0" cy="0"/>
          <a:chOff x="0" y="0"/>
          <a:chExt cx="0" cy="0"/>
        </a:xfrm>
      </p:grpSpPr>
      <p:sp>
        <p:nvSpPr>
          <p:cNvPr id="768" name="Google Shape;768;p23"/>
          <p:cNvSpPr/>
          <p:nvPr/>
        </p:nvSpPr>
        <p:spPr>
          <a:xfrm>
            <a:off x="0" y="4273800"/>
            <a:ext cx="9144000" cy="86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3"/>
          <p:cNvSpPr/>
          <p:nvPr/>
        </p:nvSpPr>
        <p:spPr>
          <a:xfrm>
            <a:off x="-23840" y="4289225"/>
            <a:ext cx="9191681" cy="126673"/>
          </a:xfrm>
          <a:custGeom>
            <a:rect b="b" l="l" r="r" t="t"/>
            <a:pathLst>
              <a:path extrusionOk="0" h="2386" w="150197">
                <a:moveTo>
                  <a:pt x="0" y="0"/>
                </a:moveTo>
                <a:lnTo>
                  <a:pt x="0" y="2386"/>
                </a:lnTo>
                <a:lnTo>
                  <a:pt x="150197" y="2386"/>
                </a:lnTo>
                <a:lnTo>
                  <a:pt x="150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 name="Google Shape;770;p23"/>
          <p:cNvGrpSpPr/>
          <p:nvPr/>
        </p:nvGrpSpPr>
        <p:grpSpPr>
          <a:xfrm flipH="1">
            <a:off x="8043634" y="1775843"/>
            <a:ext cx="1201130" cy="2743139"/>
            <a:chOff x="5247175" y="1706175"/>
            <a:chExt cx="799900" cy="1828150"/>
          </a:xfrm>
        </p:grpSpPr>
        <p:sp>
          <p:nvSpPr>
            <p:cNvPr id="771" name="Google Shape;771;p23"/>
            <p:cNvSpPr/>
            <p:nvPr/>
          </p:nvSpPr>
          <p:spPr>
            <a:xfrm>
              <a:off x="5428650" y="1889425"/>
              <a:ext cx="52400" cy="1543250"/>
            </a:xfrm>
            <a:custGeom>
              <a:rect b="b" l="l" r="r" t="t"/>
              <a:pathLst>
                <a:path extrusionOk="0" h="61730" w="2096">
                  <a:moveTo>
                    <a:pt x="530" y="0"/>
                  </a:moveTo>
                  <a:cubicBezTo>
                    <a:pt x="293" y="0"/>
                    <a:pt x="13" y="110"/>
                    <a:pt x="1" y="276"/>
                  </a:cubicBezTo>
                  <a:cubicBezTo>
                    <a:pt x="43" y="1223"/>
                    <a:pt x="1" y="30408"/>
                    <a:pt x="1" y="36439"/>
                  </a:cubicBezTo>
                  <a:cubicBezTo>
                    <a:pt x="1" y="42469"/>
                    <a:pt x="582" y="57028"/>
                    <a:pt x="582" y="59010"/>
                  </a:cubicBezTo>
                  <a:cubicBezTo>
                    <a:pt x="582" y="60992"/>
                    <a:pt x="237" y="61423"/>
                    <a:pt x="495" y="61596"/>
                  </a:cubicBezTo>
                  <a:cubicBezTo>
                    <a:pt x="608" y="61671"/>
                    <a:pt x="931" y="61729"/>
                    <a:pt x="1254" y="61729"/>
                  </a:cubicBezTo>
                  <a:cubicBezTo>
                    <a:pt x="1675" y="61729"/>
                    <a:pt x="2095" y="61630"/>
                    <a:pt x="2046" y="61336"/>
                  </a:cubicBezTo>
                  <a:cubicBezTo>
                    <a:pt x="1960" y="60819"/>
                    <a:pt x="1356" y="38938"/>
                    <a:pt x="1185" y="35404"/>
                  </a:cubicBezTo>
                  <a:cubicBezTo>
                    <a:pt x="1014" y="31873"/>
                    <a:pt x="957" y="11052"/>
                    <a:pt x="862" y="9409"/>
                  </a:cubicBezTo>
                  <a:cubicBezTo>
                    <a:pt x="701" y="6631"/>
                    <a:pt x="1058" y="1053"/>
                    <a:pt x="862" y="169"/>
                  </a:cubicBezTo>
                  <a:cubicBezTo>
                    <a:pt x="836" y="51"/>
                    <a:pt x="693" y="0"/>
                    <a:pt x="5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3"/>
            <p:cNvSpPr/>
            <p:nvPr/>
          </p:nvSpPr>
          <p:spPr>
            <a:xfrm>
              <a:off x="5247175" y="3405600"/>
              <a:ext cx="410850" cy="128725"/>
            </a:xfrm>
            <a:custGeom>
              <a:rect b="b" l="l" r="r" t="t"/>
              <a:pathLst>
                <a:path extrusionOk="0" h="5149" w="16434">
                  <a:moveTo>
                    <a:pt x="8271" y="1"/>
                  </a:moveTo>
                  <a:cubicBezTo>
                    <a:pt x="6893" y="130"/>
                    <a:pt x="4050" y="1551"/>
                    <a:pt x="2025" y="2800"/>
                  </a:cubicBezTo>
                  <a:cubicBezTo>
                    <a:pt x="1" y="4048"/>
                    <a:pt x="130" y="4394"/>
                    <a:pt x="87" y="4782"/>
                  </a:cubicBezTo>
                  <a:cubicBezTo>
                    <a:pt x="51" y="5099"/>
                    <a:pt x="2967" y="5128"/>
                    <a:pt x="6263" y="5128"/>
                  </a:cubicBezTo>
                  <a:cubicBezTo>
                    <a:pt x="7009" y="5128"/>
                    <a:pt x="7774" y="5126"/>
                    <a:pt x="8529" y="5126"/>
                  </a:cubicBezTo>
                  <a:cubicBezTo>
                    <a:pt x="10392" y="5126"/>
                    <a:pt x="12138" y="5149"/>
                    <a:pt x="13496" y="5149"/>
                  </a:cubicBezTo>
                  <a:cubicBezTo>
                    <a:pt x="15123" y="5149"/>
                    <a:pt x="16193" y="5117"/>
                    <a:pt x="16240" y="4976"/>
                  </a:cubicBezTo>
                  <a:cubicBezTo>
                    <a:pt x="16309" y="4772"/>
                    <a:pt x="16434" y="4115"/>
                    <a:pt x="15659" y="3554"/>
                  </a:cubicBezTo>
                  <a:cubicBezTo>
                    <a:pt x="14883" y="2994"/>
                    <a:pt x="10770" y="130"/>
                    <a:pt x="8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3"/>
            <p:cNvSpPr/>
            <p:nvPr/>
          </p:nvSpPr>
          <p:spPr>
            <a:xfrm>
              <a:off x="5777300" y="1890950"/>
              <a:ext cx="269775" cy="235300"/>
            </a:xfrm>
            <a:custGeom>
              <a:rect b="b" l="l" r="r" t="t"/>
              <a:pathLst>
                <a:path extrusionOk="0" h="9412" w="10791">
                  <a:moveTo>
                    <a:pt x="5874" y="0"/>
                  </a:moveTo>
                  <a:cubicBezTo>
                    <a:pt x="4777" y="0"/>
                    <a:pt x="3679" y="427"/>
                    <a:pt x="2649" y="1205"/>
                  </a:cubicBezTo>
                  <a:cubicBezTo>
                    <a:pt x="0" y="3208"/>
                    <a:pt x="291" y="6828"/>
                    <a:pt x="2778" y="9412"/>
                  </a:cubicBezTo>
                  <a:cubicBezTo>
                    <a:pt x="3489" y="9218"/>
                    <a:pt x="8659" y="5017"/>
                    <a:pt x="10791" y="3467"/>
                  </a:cubicBezTo>
                  <a:cubicBezTo>
                    <a:pt x="9329" y="1057"/>
                    <a:pt x="7602" y="0"/>
                    <a:pt x="58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3"/>
            <p:cNvSpPr/>
            <p:nvPr/>
          </p:nvSpPr>
          <p:spPr>
            <a:xfrm>
              <a:off x="5662750" y="1706175"/>
              <a:ext cx="198250" cy="231900"/>
            </a:xfrm>
            <a:custGeom>
              <a:rect b="b" l="l" r="r" t="t"/>
              <a:pathLst>
                <a:path extrusionOk="0" h="9276" w="7930">
                  <a:moveTo>
                    <a:pt x="538" y="1"/>
                  </a:moveTo>
                  <a:cubicBezTo>
                    <a:pt x="217" y="1"/>
                    <a:pt x="0" y="362"/>
                    <a:pt x="307" y="821"/>
                  </a:cubicBezTo>
                  <a:cubicBezTo>
                    <a:pt x="580" y="1109"/>
                    <a:pt x="6319" y="8444"/>
                    <a:pt x="7274" y="9276"/>
                  </a:cubicBezTo>
                  <a:lnTo>
                    <a:pt x="7930" y="8780"/>
                  </a:lnTo>
                  <a:cubicBezTo>
                    <a:pt x="7930" y="8780"/>
                    <a:pt x="1191" y="435"/>
                    <a:pt x="953" y="197"/>
                  </a:cubicBezTo>
                  <a:cubicBezTo>
                    <a:pt x="816" y="60"/>
                    <a:pt x="669" y="1"/>
                    <a:pt x="5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3"/>
            <p:cNvSpPr/>
            <p:nvPr/>
          </p:nvSpPr>
          <p:spPr>
            <a:xfrm>
              <a:off x="5380850" y="1725600"/>
              <a:ext cx="373050" cy="287000"/>
            </a:xfrm>
            <a:custGeom>
              <a:rect b="b" l="l" r="r" t="t"/>
              <a:pathLst>
                <a:path extrusionOk="0" h="11480" w="14922">
                  <a:moveTo>
                    <a:pt x="14391" y="1"/>
                  </a:moveTo>
                  <a:cubicBezTo>
                    <a:pt x="14176" y="1"/>
                    <a:pt x="13782" y="219"/>
                    <a:pt x="12982" y="873"/>
                  </a:cubicBezTo>
                  <a:cubicBezTo>
                    <a:pt x="11917" y="1746"/>
                    <a:pt x="1578" y="9403"/>
                    <a:pt x="415" y="10533"/>
                  </a:cubicBezTo>
                  <a:cubicBezTo>
                    <a:pt x="1" y="10936"/>
                    <a:pt x="240" y="11480"/>
                    <a:pt x="651" y="11480"/>
                  </a:cubicBezTo>
                  <a:cubicBezTo>
                    <a:pt x="776" y="11480"/>
                    <a:pt x="918" y="11429"/>
                    <a:pt x="1061" y="11308"/>
                  </a:cubicBezTo>
                  <a:cubicBezTo>
                    <a:pt x="1675" y="10791"/>
                    <a:pt x="7329" y="6302"/>
                    <a:pt x="8718" y="5139"/>
                  </a:cubicBezTo>
                  <a:cubicBezTo>
                    <a:pt x="10108" y="3974"/>
                    <a:pt x="13301" y="1703"/>
                    <a:pt x="13790" y="1325"/>
                  </a:cubicBezTo>
                  <a:cubicBezTo>
                    <a:pt x="14922" y="454"/>
                    <a:pt x="14716" y="227"/>
                    <a:pt x="14555" y="66"/>
                  </a:cubicBezTo>
                  <a:cubicBezTo>
                    <a:pt x="14514" y="25"/>
                    <a:pt x="14463" y="1"/>
                    <a:pt x="143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3"/>
            <p:cNvSpPr/>
            <p:nvPr/>
          </p:nvSpPr>
          <p:spPr>
            <a:xfrm>
              <a:off x="5414350" y="1943650"/>
              <a:ext cx="49800" cy="44425"/>
            </a:xfrm>
            <a:custGeom>
              <a:rect b="b" l="l" r="r" t="t"/>
              <a:pathLst>
                <a:path extrusionOk="0" h="1777" w="1992">
                  <a:moveTo>
                    <a:pt x="1040" y="0"/>
                  </a:moveTo>
                  <a:cubicBezTo>
                    <a:pt x="1021" y="0"/>
                    <a:pt x="1001" y="1"/>
                    <a:pt x="982" y="2"/>
                  </a:cubicBezTo>
                  <a:cubicBezTo>
                    <a:pt x="104" y="2"/>
                    <a:pt x="0" y="1238"/>
                    <a:pt x="627" y="1661"/>
                  </a:cubicBezTo>
                  <a:cubicBezTo>
                    <a:pt x="745" y="1741"/>
                    <a:pt x="875" y="1776"/>
                    <a:pt x="1006" y="1776"/>
                  </a:cubicBezTo>
                  <a:cubicBezTo>
                    <a:pt x="1493" y="1776"/>
                    <a:pt x="1991" y="1287"/>
                    <a:pt x="1919" y="777"/>
                  </a:cubicBezTo>
                  <a:cubicBezTo>
                    <a:pt x="1856" y="344"/>
                    <a:pt x="1469"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3"/>
            <p:cNvSpPr/>
            <p:nvPr/>
          </p:nvSpPr>
          <p:spPr>
            <a:xfrm>
              <a:off x="5684725" y="1739300"/>
              <a:ext cx="47225" cy="41325"/>
            </a:xfrm>
            <a:custGeom>
              <a:rect b="b" l="l" r="r" t="t"/>
              <a:pathLst>
                <a:path extrusionOk="0" h="1653" w="1889">
                  <a:moveTo>
                    <a:pt x="856" y="1"/>
                  </a:moveTo>
                  <a:cubicBezTo>
                    <a:pt x="549" y="1"/>
                    <a:pt x="245" y="155"/>
                    <a:pt x="98" y="480"/>
                  </a:cubicBezTo>
                  <a:cubicBezTo>
                    <a:pt x="91" y="495"/>
                    <a:pt x="85" y="511"/>
                    <a:pt x="79" y="526"/>
                  </a:cubicBezTo>
                  <a:cubicBezTo>
                    <a:pt x="74" y="542"/>
                    <a:pt x="64" y="560"/>
                    <a:pt x="57" y="579"/>
                  </a:cubicBezTo>
                  <a:lnTo>
                    <a:pt x="65" y="567"/>
                  </a:lnTo>
                  <a:lnTo>
                    <a:pt x="65" y="567"/>
                  </a:lnTo>
                  <a:cubicBezTo>
                    <a:pt x="0" y="776"/>
                    <a:pt x="21" y="1012"/>
                    <a:pt x="149" y="1230"/>
                  </a:cubicBezTo>
                  <a:cubicBezTo>
                    <a:pt x="341" y="1525"/>
                    <a:pt x="625" y="1652"/>
                    <a:pt x="900" y="1652"/>
                  </a:cubicBezTo>
                  <a:cubicBezTo>
                    <a:pt x="1410" y="1652"/>
                    <a:pt x="1889" y="1214"/>
                    <a:pt x="1700" y="584"/>
                  </a:cubicBezTo>
                  <a:cubicBezTo>
                    <a:pt x="1567" y="204"/>
                    <a:pt x="1209" y="1"/>
                    <a:pt x="8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23"/>
          <p:cNvGrpSpPr/>
          <p:nvPr/>
        </p:nvGrpSpPr>
        <p:grpSpPr>
          <a:xfrm>
            <a:off x="171700" y="1250788"/>
            <a:ext cx="765914" cy="765914"/>
            <a:chOff x="1669475" y="539500"/>
            <a:chExt cx="765914" cy="765914"/>
          </a:xfrm>
        </p:grpSpPr>
        <p:sp>
          <p:nvSpPr>
            <p:cNvPr id="779" name="Google Shape;779;p23"/>
            <p:cNvSpPr/>
            <p:nvPr/>
          </p:nvSpPr>
          <p:spPr>
            <a:xfrm>
              <a:off x="1669475" y="539500"/>
              <a:ext cx="765914" cy="765914"/>
            </a:xfrm>
            <a:custGeom>
              <a:rect b="b" l="l" r="r" t="t"/>
              <a:pathLst>
                <a:path extrusionOk="0" h="13649" w="13649">
                  <a:moveTo>
                    <a:pt x="6825" y="0"/>
                  </a:moveTo>
                  <a:cubicBezTo>
                    <a:pt x="5016" y="0"/>
                    <a:pt x="3280" y="720"/>
                    <a:pt x="2000" y="1999"/>
                  </a:cubicBezTo>
                  <a:cubicBezTo>
                    <a:pt x="721" y="3279"/>
                    <a:pt x="1" y="5014"/>
                    <a:pt x="1" y="6824"/>
                  </a:cubicBezTo>
                  <a:cubicBezTo>
                    <a:pt x="1" y="8634"/>
                    <a:pt x="721" y="10370"/>
                    <a:pt x="2000" y="11650"/>
                  </a:cubicBezTo>
                  <a:cubicBezTo>
                    <a:pt x="3280" y="12929"/>
                    <a:pt x="5016" y="13648"/>
                    <a:pt x="6825" y="13648"/>
                  </a:cubicBezTo>
                  <a:cubicBezTo>
                    <a:pt x="8635" y="13648"/>
                    <a:pt x="10371" y="12929"/>
                    <a:pt x="11650" y="11650"/>
                  </a:cubicBezTo>
                  <a:cubicBezTo>
                    <a:pt x="12931" y="10370"/>
                    <a:pt x="13649" y="8634"/>
                    <a:pt x="13649" y="6824"/>
                  </a:cubicBezTo>
                  <a:cubicBezTo>
                    <a:pt x="13649" y="5014"/>
                    <a:pt x="12931" y="3279"/>
                    <a:pt x="11650" y="1999"/>
                  </a:cubicBezTo>
                  <a:cubicBezTo>
                    <a:pt x="10371" y="720"/>
                    <a:pt x="8635" y="0"/>
                    <a:pt x="68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3"/>
            <p:cNvSpPr/>
            <p:nvPr/>
          </p:nvSpPr>
          <p:spPr>
            <a:xfrm>
              <a:off x="1732601" y="602514"/>
              <a:ext cx="639767" cy="639879"/>
            </a:xfrm>
            <a:custGeom>
              <a:rect b="b" l="l" r="r" t="t"/>
              <a:pathLst>
                <a:path extrusionOk="0" h="11403" w="11401">
                  <a:moveTo>
                    <a:pt x="5700" y="1"/>
                  </a:moveTo>
                  <a:cubicBezTo>
                    <a:pt x="2552" y="1"/>
                    <a:pt x="1" y="2554"/>
                    <a:pt x="1" y="5701"/>
                  </a:cubicBezTo>
                  <a:cubicBezTo>
                    <a:pt x="1" y="8849"/>
                    <a:pt x="2552" y="11402"/>
                    <a:pt x="5700" y="11402"/>
                  </a:cubicBezTo>
                  <a:cubicBezTo>
                    <a:pt x="8848" y="11402"/>
                    <a:pt x="11401" y="8849"/>
                    <a:pt x="11401" y="5701"/>
                  </a:cubicBezTo>
                  <a:cubicBezTo>
                    <a:pt x="11401" y="2554"/>
                    <a:pt x="8848" y="1"/>
                    <a:pt x="57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3"/>
            <p:cNvSpPr/>
            <p:nvPr/>
          </p:nvSpPr>
          <p:spPr>
            <a:xfrm>
              <a:off x="2038414" y="691003"/>
              <a:ext cx="220981" cy="261440"/>
            </a:xfrm>
            <a:custGeom>
              <a:rect b="b" l="l" r="r" t="t"/>
              <a:pathLst>
                <a:path extrusionOk="0" h="4659" w="3938">
                  <a:moveTo>
                    <a:pt x="267" y="0"/>
                  </a:moveTo>
                  <a:cubicBezTo>
                    <a:pt x="134" y="0"/>
                    <a:pt x="2" y="85"/>
                    <a:pt x="2" y="256"/>
                  </a:cubicBezTo>
                  <a:lnTo>
                    <a:pt x="2" y="4395"/>
                  </a:lnTo>
                  <a:cubicBezTo>
                    <a:pt x="1" y="4462"/>
                    <a:pt x="26" y="4525"/>
                    <a:pt x="73" y="4574"/>
                  </a:cubicBezTo>
                  <a:cubicBezTo>
                    <a:pt x="76" y="4576"/>
                    <a:pt x="80" y="4579"/>
                    <a:pt x="83" y="4582"/>
                  </a:cubicBezTo>
                  <a:cubicBezTo>
                    <a:pt x="86" y="4586"/>
                    <a:pt x="86" y="4586"/>
                    <a:pt x="87" y="4588"/>
                  </a:cubicBezTo>
                  <a:cubicBezTo>
                    <a:pt x="133" y="4632"/>
                    <a:pt x="194" y="4659"/>
                    <a:pt x="257" y="4659"/>
                  </a:cubicBezTo>
                  <a:cubicBezTo>
                    <a:pt x="261" y="4659"/>
                    <a:pt x="264" y="4659"/>
                    <a:pt x="267" y="4659"/>
                  </a:cubicBezTo>
                  <a:lnTo>
                    <a:pt x="3596" y="4659"/>
                  </a:lnTo>
                  <a:cubicBezTo>
                    <a:pt x="3937" y="4659"/>
                    <a:pt x="3937" y="4130"/>
                    <a:pt x="3597" y="4130"/>
                  </a:cubicBezTo>
                  <a:lnTo>
                    <a:pt x="532" y="4130"/>
                  </a:lnTo>
                  <a:lnTo>
                    <a:pt x="532" y="256"/>
                  </a:lnTo>
                  <a:cubicBezTo>
                    <a:pt x="532" y="85"/>
                    <a:pt x="399" y="0"/>
                    <a:pt x="2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 name="Google Shape;782;p23"/>
          <p:cNvSpPr/>
          <p:nvPr/>
        </p:nvSpPr>
        <p:spPr>
          <a:xfrm>
            <a:off x="413700" y="319350"/>
            <a:ext cx="8316600" cy="4504800"/>
          </a:xfrm>
          <a:prstGeom prst="rect">
            <a:avLst/>
          </a:prstGeom>
          <a:solidFill>
            <a:srgbClr val="FFFFFF">
              <a:alpha val="8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784" name="Google Shape;784;p23"/>
          <p:cNvSpPr txBox="1"/>
          <p:nvPr>
            <p:ph idx="1" type="subTitle"/>
          </p:nvPr>
        </p:nvSpPr>
        <p:spPr>
          <a:xfrm>
            <a:off x="937626" y="308354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85" name="Google Shape;785;p23"/>
          <p:cNvSpPr txBox="1"/>
          <p:nvPr>
            <p:ph idx="2" type="subTitle"/>
          </p:nvPr>
        </p:nvSpPr>
        <p:spPr>
          <a:xfrm>
            <a:off x="3484347" y="308354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86" name="Google Shape;786;p23"/>
          <p:cNvSpPr txBox="1"/>
          <p:nvPr>
            <p:ph idx="3" type="subTitle"/>
          </p:nvPr>
        </p:nvSpPr>
        <p:spPr>
          <a:xfrm>
            <a:off x="6031074" y="308354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87" name="Google Shape;787;p23"/>
          <p:cNvSpPr txBox="1"/>
          <p:nvPr>
            <p:ph idx="4" type="subTitle"/>
          </p:nvPr>
        </p:nvSpPr>
        <p:spPr>
          <a:xfrm>
            <a:off x="937625" y="262897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accent4"/>
                </a:solidFill>
                <a:latin typeface="Encode Sans Semi Expanded ExtraBold"/>
                <a:ea typeface="Encode Sans Semi Expanded ExtraBold"/>
                <a:cs typeface="Encode Sans Semi Expanded ExtraBold"/>
                <a:sym typeface="Encode Sans Semi Expanded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88" name="Google Shape;788;p23"/>
          <p:cNvSpPr txBox="1"/>
          <p:nvPr>
            <p:ph idx="5" type="subTitle"/>
          </p:nvPr>
        </p:nvSpPr>
        <p:spPr>
          <a:xfrm>
            <a:off x="3484350" y="262897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accent4"/>
                </a:solidFill>
                <a:latin typeface="Encode Sans Semi Expanded ExtraBold"/>
                <a:ea typeface="Encode Sans Semi Expanded ExtraBold"/>
                <a:cs typeface="Encode Sans Semi Expanded ExtraBold"/>
                <a:sym typeface="Encode Sans Semi Expanded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89" name="Google Shape;789;p23"/>
          <p:cNvSpPr txBox="1"/>
          <p:nvPr>
            <p:ph idx="6" type="subTitle"/>
          </p:nvPr>
        </p:nvSpPr>
        <p:spPr>
          <a:xfrm>
            <a:off x="6031075" y="262897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accent4"/>
                </a:solidFill>
                <a:latin typeface="Encode Sans Semi Expanded ExtraBold"/>
                <a:ea typeface="Encode Sans Semi Expanded ExtraBold"/>
                <a:cs typeface="Encode Sans Semi Expanded ExtraBold"/>
                <a:sym typeface="Encode Sans Semi Expanded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790" name="Shape 790"/>
        <p:cNvGrpSpPr/>
        <p:nvPr/>
      </p:nvGrpSpPr>
      <p:grpSpPr>
        <a:xfrm>
          <a:off x="0" y="0"/>
          <a:ext cx="0" cy="0"/>
          <a:chOff x="0" y="0"/>
          <a:chExt cx="0" cy="0"/>
        </a:xfrm>
      </p:grpSpPr>
      <p:sp>
        <p:nvSpPr>
          <p:cNvPr id="791" name="Google Shape;791;p24"/>
          <p:cNvSpPr/>
          <p:nvPr/>
        </p:nvSpPr>
        <p:spPr>
          <a:xfrm>
            <a:off x="0" y="3810775"/>
            <a:ext cx="9372600" cy="1342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 name="Google Shape;792;p24"/>
          <p:cNvGrpSpPr/>
          <p:nvPr/>
        </p:nvGrpSpPr>
        <p:grpSpPr>
          <a:xfrm>
            <a:off x="-611084" y="2839289"/>
            <a:ext cx="1696568" cy="1271577"/>
            <a:chOff x="-611084" y="2839289"/>
            <a:chExt cx="1696568" cy="1271577"/>
          </a:xfrm>
        </p:grpSpPr>
        <p:sp>
          <p:nvSpPr>
            <p:cNvPr id="793" name="Google Shape;793;p24"/>
            <p:cNvSpPr/>
            <p:nvPr/>
          </p:nvSpPr>
          <p:spPr>
            <a:xfrm>
              <a:off x="307166" y="2839289"/>
              <a:ext cx="731328" cy="589684"/>
            </a:xfrm>
            <a:custGeom>
              <a:rect b="b" l="l" r="r" t="t"/>
              <a:pathLst>
                <a:path extrusionOk="0" h="11134" w="13772">
                  <a:moveTo>
                    <a:pt x="1893" y="0"/>
                  </a:moveTo>
                  <a:cubicBezTo>
                    <a:pt x="847" y="0"/>
                    <a:pt x="0" y="848"/>
                    <a:pt x="0" y="1894"/>
                  </a:cubicBezTo>
                  <a:lnTo>
                    <a:pt x="0" y="11134"/>
                  </a:lnTo>
                  <a:lnTo>
                    <a:pt x="13772" y="11134"/>
                  </a:lnTo>
                  <a:lnTo>
                    <a:pt x="13772" y="1767"/>
                  </a:lnTo>
                  <a:cubicBezTo>
                    <a:pt x="13772" y="791"/>
                    <a:pt x="12981" y="0"/>
                    <a:pt x="120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4"/>
            <p:cNvSpPr/>
            <p:nvPr/>
          </p:nvSpPr>
          <p:spPr>
            <a:xfrm>
              <a:off x="-563180" y="2839289"/>
              <a:ext cx="731328" cy="589632"/>
            </a:xfrm>
            <a:custGeom>
              <a:rect b="b" l="l" r="r" t="t"/>
              <a:pathLst>
                <a:path extrusionOk="0" h="11133" w="13772">
                  <a:moveTo>
                    <a:pt x="1895" y="0"/>
                  </a:moveTo>
                  <a:cubicBezTo>
                    <a:pt x="848" y="0"/>
                    <a:pt x="0" y="848"/>
                    <a:pt x="0" y="1894"/>
                  </a:cubicBezTo>
                  <a:lnTo>
                    <a:pt x="0" y="11132"/>
                  </a:lnTo>
                  <a:lnTo>
                    <a:pt x="13772" y="11132"/>
                  </a:lnTo>
                  <a:lnTo>
                    <a:pt x="13772" y="1767"/>
                  </a:lnTo>
                  <a:cubicBezTo>
                    <a:pt x="13772" y="791"/>
                    <a:pt x="12980" y="0"/>
                    <a:pt x="120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4"/>
            <p:cNvSpPr/>
            <p:nvPr/>
          </p:nvSpPr>
          <p:spPr>
            <a:xfrm>
              <a:off x="-551647" y="3556000"/>
              <a:ext cx="1590297" cy="94573"/>
            </a:xfrm>
            <a:custGeom>
              <a:rect b="b" l="l" r="r" t="t"/>
              <a:pathLst>
                <a:path extrusionOk="0" h="1786" w="64502">
                  <a:moveTo>
                    <a:pt x="1" y="0"/>
                  </a:moveTo>
                  <a:lnTo>
                    <a:pt x="1" y="1785"/>
                  </a:lnTo>
                  <a:lnTo>
                    <a:pt x="64501" y="1785"/>
                  </a:lnTo>
                  <a:lnTo>
                    <a:pt x="645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4"/>
            <p:cNvSpPr/>
            <p:nvPr/>
          </p:nvSpPr>
          <p:spPr>
            <a:xfrm>
              <a:off x="259208" y="3428752"/>
              <a:ext cx="826275" cy="127322"/>
            </a:xfrm>
            <a:custGeom>
              <a:rect b="b" l="l" r="r" t="t"/>
              <a:pathLst>
                <a:path extrusionOk="0" h="2404" w="15560">
                  <a:moveTo>
                    <a:pt x="927" y="0"/>
                  </a:moveTo>
                  <a:cubicBezTo>
                    <a:pt x="416" y="0"/>
                    <a:pt x="1" y="416"/>
                    <a:pt x="1" y="927"/>
                  </a:cubicBezTo>
                  <a:lnTo>
                    <a:pt x="1" y="1416"/>
                  </a:lnTo>
                  <a:cubicBezTo>
                    <a:pt x="1" y="1961"/>
                    <a:pt x="443" y="2403"/>
                    <a:pt x="988" y="2403"/>
                  </a:cubicBezTo>
                  <a:lnTo>
                    <a:pt x="14663" y="2403"/>
                  </a:lnTo>
                  <a:cubicBezTo>
                    <a:pt x="15158" y="2403"/>
                    <a:pt x="15560" y="2002"/>
                    <a:pt x="15560" y="1506"/>
                  </a:cubicBezTo>
                  <a:lnTo>
                    <a:pt x="15560" y="904"/>
                  </a:lnTo>
                  <a:cubicBezTo>
                    <a:pt x="15560" y="406"/>
                    <a:pt x="15155" y="2"/>
                    <a:pt x="14656" y="2"/>
                  </a:cubicBezTo>
                  <a:lnTo>
                    <a:pt x="927" y="2"/>
                  </a:lnTo>
                  <a:lnTo>
                    <a:pt x="9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4"/>
            <p:cNvSpPr/>
            <p:nvPr/>
          </p:nvSpPr>
          <p:spPr>
            <a:xfrm>
              <a:off x="-611084" y="3428752"/>
              <a:ext cx="826275" cy="127322"/>
            </a:xfrm>
            <a:custGeom>
              <a:rect b="b" l="l" r="r" t="t"/>
              <a:pathLst>
                <a:path extrusionOk="0" h="2404" w="15560">
                  <a:moveTo>
                    <a:pt x="927" y="0"/>
                  </a:moveTo>
                  <a:cubicBezTo>
                    <a:pt x="415" y="0"/>
                    <a:pt x="0" y="416"/>
                    <a:pt x="0" y="927"/>
                  </a:cubicBezTo>
                  <a:lnTo>
                    <a:pt x="0" y="1416"/>
                  </a:lnTo>
                  <a:cubicBezTo>
                    <a:pt x="0" y="1961"/>
                    <a:pt x="442" y="2403"/>
                    <a:pt x="987" y="2403"/>
                  </a:cubicBezTo>
                  <a:lnTo>
                    <a:pt x="14662" y="2403"/>
                  </a:lnTo>
                  <a:cubicBezTo>
                    <a:pt x="15157" y="2403"/>
                    <a:pt x="15559" y="2002"/>
                    <a:pt x="15559" y="1506"/>
                  </a:cubicBezTo>
                  <a:lnTo>
                    <a:pt x="15559" y="904"/>
                  </a:lnTo>
                  <a:cubicBezTo>
                    <a:pt x="15559" y="406"/>
                    <a:pt x="15154" y="2"/>
                    <a:pt x="14655" y="2"/>
                  </a:cubicBezTo>
                  <a:lnTo>
                    <a:pt x="927" y="2"/>
                  </a:lnTo>
                  <a:lnTo>
                    <a:pt x="9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4"/>
            <p:cNvSpPr/>
            <p:nvPr/>
          </p:nvSpPr>
          <p:spPr>
            <a:xfrm>
              <a:off x="971503" y="3642413"/>
              <a:ext cx="67068" cy="468453"/>
            </a:xfrm>
            <a:custGeom>
              <a:rect b="b" l="l" r="r" t="t"/>
              <a:pathLst>
                <a:path extrusionOk="0" h="8845" w="1263">
                  <a:moveTo>
                    <a:pt x="0" y="0"/>
                  </a:moveTo>
                  <a:lnTo>
                    <a:pt x="0" y="8844"/>
                  </a:lnTo>
                  <a:lnTo>
                    <a:pt x="1263" y="8844"/>
                  </a:lnTo>
                  <a:lnTo>
                    <a:pt x="12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4"/>
            <p:cNvSpPr/>
            <p:nvPr/>
          </p:nvSpPr>
          <p:spPr>
            <a:xfrm>
              <a:off x="307166" y="3642413"/>
              <a:ext cx="67068" cy="468453"/>
            </a:xfrm>
            <a:custGeom>
              <a:rect b="b" l="l" r="r" t="t"/>
              <a:pathLst>
                <a:path extrusionOk="0" h="8845" w="1263">
                  <a:moveTo>
                    <a:pt x="0" y="0"/>
                  </a:moveTo>
                  <a:lnTo>
                    <a:pt x="0" y="8844"/>
                  </a:lnTo>
                  <a:lnTo>
                    <a:pt x="1263" y="8844"/>
                  </a:lnTo>
                  <a:lnTo>
                    <a:pt x="12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4"/>
            <p:cNvSpPr/>
            <p:nvPr/>
          </p:nvSpPr>
          <p:spPr>
            <a:xfrm>
              <a:off x="101104" y="3642413"/>
              <a:ext cx="67122" cy="468453"/>
            </a:xfrm>
            <a:custGeom>
              <a:rect b="b" l="l" r="r" t="t"/>
              <a:pathLst>
                <a:path extrusionOk="0" h="8845" w="1264">
                  <a:moveTo>
                    <a:pt x="0" y="0"/>
                  </a:moveTo>
                  <a:lnTo>
                    <a:pt x="0" y="8844"/>
                  </a:lnTo>
                  <a:lnTo>
                    <a:pt x="1264" y="8844"/>
                  </a:lnTo>
                  <a:lnTo>
                    <a:pt x="12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4"/>
            <p:cNvSpPr/>
            <p:nvPr/>
          </p:nvSpPr>
          <p:spPr>
            <a:xfrm>
              <a:off x="-551655" y="3642413"/>
              <a:ext cx="67068" cy="468453"/>
            </a:xfrm>
            <a:custGeom>
              <a:rect b="b" l="l" r="r" t="t"/>
              <a:pathLst>
                <a:path extrusionOk="0" h="8845" w="1263">
                  <a:moveTo>
                    <a:pt x="0" y="0"/>
                  </a:moveTo>
                  <a:lnTo>
                    <a:pt x="0" y="8844"/>
                  </a:lnTo>
                  <a:lnTo>
                    <a:pt x="1262" y="8844"/>
                  </a:lnTo>
                  <a:lnTo>
                    <a:pt x="12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2" name="Google Shape;802;p24"/>
          <p:cNvSpPr/>
          <p:nvPr/>
        </p:nvSpPr>
        <p:spPr>
          <a:xfrm>
            <a:off x="159672" y="640701"/>
            <a:ext cx="776332" cy="1068613"/>
          </a:xfrm>
          <a:custGeom>
            <a:rect b="b" l="l" r="r" t="t"/>
            <a:pathLst>
              <a:path extrusionOk="0" h="15697" w="11374">
                <a:moveTo>
                  <a:pt x="0" y="0"/>
                </a:moveTo>
                <a:lnTo>
                  <a:pt x="0" y="15697"/>
                </a:lnTo>
                <a:lnTo>
                  <a:pt x="11373" y="15697"/>
                </a:lnTo>
                <a:lnTo>
                  <a:pt x="113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4"/>
          <p:cNvSpPr/>
          <p:nvPr/>
        </p:nvSpPr>
        <p:spPr>
          <a:xfrm>
            <a:off x="207797" y="693247"/>
            <a:ext cx="680025" cy="963501"/>
          </a:xfrm>
          <a:custGeom>
            <a:rect b="b" l="l" r="r" t="t"/>
            <a:pathLst>
              <a:path extrusionOk="0" h="14153" w="9963">
                <a:moveTo>
                  <a:pt x="1" y="1"/>
                </a:moveTo>
                <a:lnTo>
                  <a:pt x="1" y="14153"/>
                </a:lnTo>
                <a:lnTo>
                  <a:pt x="9963" y="14153"/>
                </a:lnTo>
                <a:lnTo>
                  <a:pt x="99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4"/>
          <p:cNvSpPr/>
          <p:nvPr/>
        </p:nvSpPr>
        <p:spPr>
          <a:xfrm>
            <a:off x="410603" y="1178611"/>
            <a:ext cx="274453" cy="27980"/>
          </a:xfrm>
          <a:custGeom>
            <a:rect b="b" l="l" r="r" t="t"/>
            <a:pathLst>
              <a:path extrusionOk="0" h="411" w="4021">
                <a:moveTo>
                  <a:pt x="0" y="1"/>
                </a:moveTo>
                <a:lnTo>
                  <a:pt x="0" y="410"/>
                </a:lnTo>
                <a:lnTo>
                  <a:pt x="4021" y="410"/>
                </a:lnTo>
                <a:lnTo>
                  <a:pt x="40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4"/>
          <p:cNvSpPr/>
          <p:nvPr/>
        </p:nvSpPr>
        <p:spPr>
          <a:xfrm>
            <a:off x="268823" y="1118783"/>
            <a:ext cx="557985" cy="27912"/>
          </a:xfrm>
          <a:custGeom>
            <a:rect b="b" l="l" r="r" t="t"/>
            <a:pathLst>
              <a:path extrusionOk="0" h="410" w="8175">
                <a:moveTo>
                  <a:pt x="1" y="0"/>
                </a:moveTo>
                <a:lnTo>
                  <a:pt x="1" y="410"/>
                </a:lnTo>
                <a:lnTo>
                  <a:pt x="8175" y="410"/>
                </a:lnTo>
                <a:lnTo>
                  <a:pt x="81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4"/>
          <p:cNvSpPr/>
          <p:nvPr/>
        </p:nvSpPr>
        <p:spPr>
          <a:xfrm>
            <a:off x="266229" y="1270021"/>
            <a:ext cx="262577" cy="27980"/>
          </a:xfrm>
          <a:custGeom>
            <a:rect b="b" l="l" r="r" t="t"/>
            <a:pathLst>
              <a:path extrusionOk="0" h="411" w="3847">
                <a:moveTo>
                  <a:pt x="0" y="1"/>
                </a:moveTo>
                <a:lnTo>
                  <a:pt x="0" y="410"/>
                </a:lnTo>
                <a:lnTo>
                  <a:pt x="3847" y="410"/>
                </a:lnTo>
                <a:lnTo>
                  <a:pt x="38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4"/>
          <p:cNvSpPr/>
          <p:nvPr/>
        </p:nvSpPr>
        <p:spPr>
          <a:xfrm>
            <a:off x="266229" y="1335159"/>
            <a:ext cx="262577" cy="27912"/>
          </a:xfrm>
          <a:custGeom>
            <a:rect b="b" l="l" r="r" t="t"/>
            <a:pathLst>
              <a:path extrusionOk="0" h="410" w="3847">
                <a:moveTo>
                  <a:pt x="0" y="0"/>
                </a:moveTo>
                <a:lnTo>
                  <a:pt x="0" y="410"/>
                </a:lnTo>
                <a:lnTo>
                  <a:pt x="3847" y="410"/>
                </a:lnTo>
                <a:lnTo>
                  <a:pt x="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4"/>
          <p:cNvSpPr/>
          <p:nvPr/>
        </p:nvSpPr>
        <p:spPr>
          <a:xfrm>
            <a:off x="266229" y="1400160"/>
            <a:ext cx="262577" cy="27912"/>
          </a:xfrm>
          <a:custGeom>
            <a:rect b="b" l="l" r="r" t="t"/>
            <a:pathLst>
              <a:path extrusionOk="0" h="410" w="3847">
                <a:moveTo>
                  <a:pt x="0" y="0"/>
                </a:moveTo>
                <a:lnTo>
                  <a:pt x="0" y="409"/>
                </a:lnTo>
                <a:lnTo>
                  <a:pt x="3847" y="409"/>
                </a:lnTo>
                <a:lnTo>
                  <a:pt x="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4"/>
          <p:cNvSpPr/>
          <p:nvPr/>
        </p:nvSpPr>
        <p:spPr>
          <a:xfrm>
            <a:off x="266229" y="1465093"/>
            <a:ext cx="262577" cy="27980"/>
          </a:xfrm>
          <a:custGeom>
            <a:rect b="b" l="l" r="r" t="t"/>
            <a:pathLst>
              <a:path extrusionOk="0" h="411" w="3847">
                <a:moveTo>
                  <a:pt x="0" y="1"/>
                </a:moveTo>
                <a:lnTo>
                  <a:pt x="0" y="410"/>
                </a:lnTo>
                <a:lnTo>
                  <a:pt x="3847" y="410"/>
                </a:lnTo>
                <a:lnTo>
                  <a:pt x="38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4"/>
          <p:cNvSpPr/>
          <p:nvPr/>
        </p:nvSpPr>
        <p:spPr>
          <a:xfrm>
            <a:off x="266229" y="1530230"/>
            <a:ext cx="262577" cy="27912"/>
          </a:xfrm>
          <a:custGeom>
            <a:rect b="b" l="l" r="r" t="t"/>
            <a:pathLst>
              <a:path extrusionOk="0" h="410" w="3847">
                <a:moveTo>
                  <a:pt x="0" y="0"/>
                </a:moveTo>
                <a:lnTo>
                  <a:pt x="0" y="410"/>
                </a:lnTo>
                <a:lnTo>
                  <a:pt x="3847" y="410"/>
                </a:lnTo>
                <a:lnTo>
                  <a:pt x="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4"/>
          <p:cNvSpPr/>
          <p:nvPr/>
        </p:nvSpPr>
        <p:spPr>
          <a:xfrm>
            <a:off x="566855" y="1270021"/>
            <a:ext cx="262577" cy="27980"/>
          </a:xfrm>
          <a:custGeom>
            <a:rect b="b" l="l" r="r" t="t"/>
            <a:pathLst>
              <a:path extrusionOk="0" h="411" w="3847">
                <a:moveTo>
                  <a:pt x="1" y="1"/>
                </a:moveTo>
                <a:lnTo>
                  <a:pt x="1" y="410"/>
                </a:lnTo>
                <a:lnTo>
                  <a:pt x="3847" y="410"/>
                </a:lnTo>
                <a:lnTo>
                  <a:pt x="38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4"/>
          <p:cNvSpPr/>
          <p:nvPr/>
        </p:nvSpPr>
        <p:spPr>
          <a:xfrm>
            <a:off x="566855" y="1335159"/>
            <a:ext cx="262577" cy="27912"/>
          </a:xfrm>
          <a:custGeom>
            <a:rect b="b" l="l" r="r" t="t"/>
            <a:pathLst>
              <a:path extrusionOk="0" h="410" w="3847">
                <a:moveTo>
                  <a:pt x="1" y="0"/>
                </a:moveTo>
                <a:lnTo>
                  <a:pt x="1" y="410"/>
                </a:lnTo>
                <a:lnTo>
                  <a:pt x="3847" y="410"/>
                </a:lnTo>
                <a:lnTo>
                  <a:pt x="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4"/>
          <p:cNvSpPr/>
          <p:nvPr/>
        </p:nvSpPr>
        <p:spPr>
          <a:xfrm>
            <a:off x="566855" y="1400160"/>
            <a:ext cx="262577" cy="27912"/>
          </a:xfrm>
          <a:custGeom>
            <a:rect b="b" l="l" r="r" t="t"/>
            <a:pathLst>
              <a:path extrusionOk="0" h="410" w="3847">
                <a:moveTo>
                  <a:pt x="1" y="0"/>
                </a:moveTo>
                <a:lnTo>
                  <a:pt x="1" y="409"/>
                </a:lnTo>
                <a:lnTo>
                  <a:pt x="3847" y="409"/>
                </a:lnTo>
                <a:lnTo>
                  <a:pt x="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4"/>
          <p:cNvSpPr/>
          <p:nvPr/>
        </p:nvSpPr>
        <p:spPr>
          <a:xfrm>
            <a:off x="566855" y="1465093"/>
            <a:ext cx="262577" cy="27980"/>
          </a:xfrm>
          <a:custGeom>
            <a:rect b="b" l="l" r="r" t="t"/>
            <a:pathLst>
              <a:path extrusionOk="0" h="411" w="3847">
                <a:moveTo>
                  <a:pt x="1" y="1"/>
                </a:moveTo>
                <a:lnTo>
                  <a:pt x="1" y="410"/>
                </a:lnTo>
                <a:lnTo>
                  <a:pt x="3847" y="410"/>
                </a:lnTo>
                <a:lnTo>
                  <a:pt x="38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4"/>
          <p:cNvSpPr/>
          <p:nvPr/>
        </p:nvSpPr>
        <p:spPr>
          <a:xfrm>
            <a:off x="566855" y="1530230"/>
            <a:ext cx="262577" cy="27912"/>
          </a:xfrm>
          <a:custGeom>
            <a:rect b="b" l="l" r="r" t="t"/>
            <a:pathLst>
              <a:path extrusionOk="0" h="410" w="3847">
                <a:moveTo>
                  <a:pt x="1" y="0"/>
                </a:moveTo>
                <a:lnTo>
                  <a:pt x="1" y="410"/>
                </a:lnTo>
                <a:lnTo>
                  <a:pt x="3847" y="410"/>
                </a:lnTo>
                <a:lnTo>
                  <a:pt x="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4"/>
          <p:cNvSpPr/>
          <p:nvPr/>
        </p:nvSpPr>
        <p:spPr>
          <a:xfrm>
            <a:off x="422413" y="793028"/>
            <a:ext cx="250905" cy="255563"/>
          </a:xfrm>
          <a:custGeom>
            <a:rect b="b" l="l" r="r" t="t"/>
            <a:pathLst>
              <a:path extrusionOk="0" h="3754" w="3676">
                <a:moveTo>
                  <a:pt x="0" y="1"/>
                </a:moveTo>
                <a:lnTo>
                  <a:pt x="0" y="3754"/>
                </a:lnTo>
                <a:lnTo>
                  <a:pt x="3675" y="3754"/>
                </a:lnTo>
                <a:lnTo>
                  <a:pt x="36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4"/>
          <p:cNvSpPr/>
          <p:nvPr/>
        </p:nvSpPr>
        <p:spPr>
          <a:xfrm>
            <a:off x="8410119" y="650989"/>
            <a:ext cx="576762" cy="594698"/>
          </a:xfrm>
          <a:custGeom>
            <a:rect b="b" l="l" r="r" t="t"/>
            <a:pathLst>
              <a:path extrusionOk="0" h="9688" w="9371">
                <a:moveTo>
                  <a:pt x="0" y="0"/>
                </a:moveTo>
                <a:lnTo>
                  <a:pt x="0" y="9687"/>
                </a:lnTo>
                <a:lnTo>
                  <a:pt x="9370" y="9687"/>
                </a:lnTo>
                <a:lnTo>
                  <a:pt x="93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4"/>
          <p:cNvSpPr/>
          <p:nvPr/>
        </p:nvSpPr>
        <p:spPr>
          <a:xfrm>
            <a:off x="8453515" y="698369"/>
            <a:ext cx="489918" cy="499981"/>
          </a:xfrm>
          <a:custGeom>
            <a:rect b="b" l="l" r="r" t="t"/>
            <a:pathLst>
              <a:path extrusionOk="0" h="8145" w="7960">
                <a:moveTo>
                  <a:pt x="1" y="0"/>
                </a:moveTo>
                <a:lnTo>
                  <a:pt x="1" y="8145"/>
                </a:lnTo>
                <a:lnTo>
                  <a:pt x="7960" y="8145"/>
                </a:lnTo>
                <a:lnTo>
                  <a:pt x="79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4"/>
          <p:cNvSpPr/>
          <p:nvPr/>
        </p:nvSpPr>
        <p:spPr>
          <a:xfrm>
            <a:off x="8665446" y="829768"/>
            <a:ext cx="236773" cy="25168"/>
          </a:xfrm>
          <a:custGeom>
            <a:rect b="b" l="l" r="r" t="t"/>
            <a:pathLst>
              <a:path extrusionOk="0" h="410" w="3847">
                <a:moveTo>
                  <a:pt x="0" y="0"/>
                </a:moveTo>
                <a:lnTo>
                  <a:pt x="0" y="409"/>
                </a:lnTo>
                <a:lnTo>
                  <a:pt x="3846" y="409"/>
                </a:lnTo>
                <a:lnTo>
                  <a:pt x="38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4"/>
          <p:cNvSpPr/>
          <p:nvPr/>
        </p:nvSpPr>
        <p:spPr>
          <a:xfrm>
            <a:off x="8665446" y="888318"/>
            <a:ext cx="236773" cy="25229"/>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4"/>
          <p:cNvSpPr/>
          <p:nvPr/>
        </p:nvSpPr>
        <p:spPr>
          <a:xfrm>
            <a:off x="8665446" y="947052"/>
            <a:ext cx="236773" cy="25168"/>
          </a:xfrm>
          <a:custGeom>
            <a:rect b="b" l="l" r="r" t="t"/>
            <a:pathLst>
              <a:path extrusionOk="0" h="410" w="3847">
                <a:moveTo>
                  <a:pt x="0" y="0"/>
                </a:moveTo>
                <a:lnTo>
                  <a:pt x="0" y="410"/>
                </a:lnTo>
                <a:lnTo>
                  <a:pt x="3846" y="410"/>
                </a:lnTo>
                <a:lnTo>
                  <a:pt x="38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4"/>
          <p:cNvSpPr/>
          <p:nvPr/>
        </p:nvSpPr>
        <p:spPr>
          <a:xfrm>
            <a:off x="8665446" y="1005602"/>
            <a:ext cx="236773" cy="25229"/>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4"/>
          <p:cNvSpPr/>
          <p:nvPr/>
        </p:nvSpPr>
        <p:spPr>
          <a:xfrm>
            <a:off x="8665446" y="1064213"/>
            <a:ext cx="236773" cy="25229"/>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4"/>
          <p:cNvSpPr/>
          <p:nvPr/>
        </p:nvSpPr>
        <p:spPr>
          <a:xfrm>
            <a:off x="8494756" y="825902"/>
            <a:ext cx="137005" cy="263771"/>
          </a:xfrm>
          <a:custGeom>
            <a:rect b="b" l="l" r="r" t="t"/>
            <a:pathLst>
              <a:path extrusionOk="0" h="4297" w="2226">
                <a:moveTo>
                  <a:pt x="1" y="1"/>
                </a:moveTo>
                <a:lnTo>
                  <a:pt x="1" y="4296"/>
                </a:lnTo>
                <a:lnTo>
                  <a:pt x="2225" y="4296"/>
                </a:lnTo>
                <a:lnTo>
                  <a:pt x="2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4"/>
          <p:cNvSpPr/>
          <p:nvPr/>
        </p:nvSpPr>
        <p:spPr>
          <a:xfrm>
            <a:off x="8424002" y="1928620"/>
            <a:ext cx="797546" cy="557589"/>
          </a:xfrm>
          <a:custGeom>
            <a:rect b="b" l="l" r="r" t="t"/>
            <a:pathLst>
              <a:path extrusionOk="0" h="10528" w="15019">
                <a:moveTo>
                  <a:pt x="653" y="0"/>
                </a:moveTo>
                <a:cubicBezTo>
                  <a:pt x="292" y="0"/>
                  <a:pt x="0" y="291"/>
                  <a:pt x="0" y="653"/>
                </a:cubicBezTo>
                <a:lnTo>
                  <a:pt x="0" y="9874"/>
                </a:lnTo>
                <a:cubicBezTo>
                  <a:pt x="0" y="10236"/>
                  <a:pt x="292" y="10527"/>
                  <a:pt x="653" y="10527"/>
                </a:cubicBezTo>
                <a:lnTo>
                  <a:pt x="14365" y="10527"/>
                </a:lnTo>
                <a:cubicBezTo>
                  <a:pt x="14726" y="10527"/>
                  <a:pt x="15018" y="10236"/>
                  <a:pt x="15018" y="9874"/>
                </a:cubicBezTo>
                <a:lnTo>
                  <a:pt x="15018" y="653"/>
                </a:lnTo>
                <a:cubicBezTo>
                  <a:pt x="15018" y="291"/>
                  <a:pt x="14726" y="0"/>
                  <a:pt x="143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4"/>
          <p:cNvSpPr/>
          <p:nvPr/>
        </p:nvSpPr>
        <p:spPr>
          <a:xfrm>
            <a:off x="8751364" y="2297537"/>
            <a:ext cx="213207" cy="254167"/>
          </a:xfrm>
          <a:custGeom>
            <a:rect b="b" l="l" r="r" t="t"/>
            <a:pathLst>
              <a:path extrusionOk="0" h="4799" w="4015">
                <a:moveTo>
                  <a:pt x="261" y="0"/>
                </a:moveTo>
                <a:cubicBezTo>
                  <a:pt x="115" y="0"/>
                  <a:pt x="0" y="126"/>
                  <a:pt x="13" y="271"/>
                </a:cubicBezTo>
                <a:lnTo>
                  <a:pt x="392" y="4799"/>
                </a:lnTo>
                <a:lnTo>
                  <a:pt x="4015" y="4799"/>
                </a:lnTo>
                <a:lnTo>
                  <a:pt x="2886" y="190"/>
                </a:lnTo>
                <a:cubicBezTo>
                  <a:pt x="2857" y="78"/>
                  <a:pt x="2757" y="0"/>
                  <a:pt x="2642" y="0"/>
                </a:cubicBezTo>
                <a:lnTo>
                  <a:pt x="263" y="0"/>
                </a:lnTo>
                <a:cubicBezTo>
                  <a:pt x="263" y="0"/>
                  <a:pt x="262"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4"/>
          <p:cNvSpPr/>
          <p:nvPr/>
        </p:nvSpPr>
        <p:spPr>
          <a:xfrm>
            <a:off x="8632613" y="2523907"/>
            <a:ext cx="429228" cy="29871"/>
          </a:xfrm>
          <a:custGeom>
            <a:rect b="b" l="l" r="r" t="t"/>
            <a:pathLst>
              <a:path extrusionOk="0" h="564" w="8083">
                <a:moveTo>
                  <a:pt x="0" y="1"/>
                </a:moveTo>
                <a:lnTo>
                  <a:pt x="0" y="563"/>
                </a:lnTo>
                <a:lnTo>
                  <a:pt x="8082" y="563"/>
                </a:lnTo>
                <a:lnTo>
                  <a:pt x="80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4"/>
          <p:cNvSpPr/>
          <p:nvPr/>
        </p:nvSpPr>
        <p:spPr>
          <a:xfrm>
            <a:off x="8632613" y="2523907"/>
            <a:ext cx="75883" cy="29871"/>
          </a:xfrm>
          <a:custGeom>
            <a:rect b="b" l="l" r="r" t="t"/>
            <a:pathLst>
              <a:path extrusionOk="0" h="564" w="1429">
                <a:moveTo>
                  <a:pt x="0" y="1"/>
                </a:moveTo>
                <a:lnTo>
                  <a:pt x="0" y="563"/>
                </a:lnTo>
                <a:lnTo>
                  <a:pt x="1428" y="563"/>
                </a:lnTo>
                <a:lnTo>
                  <a:pt x="142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4"/>
          <p:cNvSpPr/>
          <p:nvPr/>
        </p:nvSpPr>
        <p:spPr>
          <a:xfrm>
            <a:off x="8163809" y="2701403"/>
            <a:ext cx="1208746" cy="1541527"/>
          </a:xfrm>
          <a:custGeom>
            <a:rect b="b" l="l" r="r" t="t"/>
            <a:pathLst>
              <a:path extrusionOk="0" h="29106" w="55498">
                <a:moveTo>
                  <a:pt x="0" y="1"/>
                </a:moveTo>
                <a:lnTo>
                  <a:pt x="0" y="29106"/>
                </a:lnTo>
                <a:lnTo>
                  <a:pt x="55498" y="29106"/>
                </a:lnTo>
                <a:lnTo>
                  <a:pt x="55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4"/>
          <p:cNvSpPr/>
          <p:nvPr/>
        </p:nvSpPr>
        <p:spPr>
          <a:xfrm>
            <a:off x="8163809" y="4039974"/>
            <a:ext cx="1208746" cy="202687"/>
          </a:xfrm>
          <a:custGeom>
            <a:rect b="b" l="l" r="r" t="t"/>
            <a:pathLst>
              <a:path extrusionOk="0" h="3827" w="55498">
                <a:moveTo>
                  <a:pt x="0" y="0"/>
                </a:moveTo>
                <a:lnTo>
                  <a:pt x="0" y="3827"/>
                </a:lnTo>
                <a:lnTo>
                  <a:pt x="55498" y="3827"/>
                </a:lnTo>
                <a:lnTo>
                  <a:pt x="554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4"/>
          <p:cNvSpPr/>
          <p:nvPr/>
        </p:nvSpPr>
        <p:spPr>
          <a:xfrm>
            <a:off x="8116430" y="2554250"/>
            <a:ext cx="1256096" cy="202740"/>
          </a:xfrm>
          <a:custGeom>
            <a:rect b="b" l="l" r="r" t="t"/>
            <a:pathLst>
              <a:path extrusionOk="0" h="3828" w="57672">
                <a:moveTo>
                  <a:pt x="1" y="0"/>
                </a:moveTo>
                <a:lnTo>
                  <a:pt x="1" y="3828"/>
                </a:lnTo>
                <a:lnTo>
                  <a:pt x="57671" y="3828"/>
                </a:lnTo>
                <a:lnTo>
                  <a:pt x="57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4"/>
          <p:cNvSpPr/>
          <p:nvPr/>
        </p:nvSpPr>
        <p:spPr>
          <a:xfrm>
            <a:off x="413700" y="319350"/>
            <a:ext cx="8316600" cy="4504800"/>
          </a:xfrm>
          <a:prstGeom prst="rect">
            <a:avLst/>
          </a:prstGeom>
          <a:solidFill>
            <a:srgbClr val="FFFFFF">
              <a:alpha val="8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834" name="Google Shape;834;p24"/>
          <p:cNvSpPr txBox="1"/>
          <p:nvPr>
            <p:ph idx="1" type="subTitle"/>
          </p:nvPr>
        </p:nvSpPr>
        <p:spPr>
          <a:xfrm>
            <a:off x="1349523" y="2013515"/>
            <a:ext cx="1978200" cy="516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5" name="Google Shape;835;p24"/>
          <p:cNvSpPr txBox="1"/>
          <p:nvPr>
            <p:ph idx="2" type="subTitle"/>
          </p:nvPr>
        </p:nvSpPr>
        <p:spPr>
          <a:xfrm>
            <a:off x="5816277" y="2012169"/>
            <a:ext cx="1978200" cy="51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6" name="Google Shape;836;p24"/>
          <p:cNvSpPr txBox="1"/>
          <p:nvPr>
            <p:ph idx="3" type="subTitle"/>
          </p:nvPr>
        </p:nvSpPr>
        <p:spPr>
          <a:xfrm>
            <a:off x="1349523" y="3431032"/>
            <a:ext cx="1978200" cy="512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7" name="Google Shape;837;p24"/>
          <p:cNvSpPr txBox="1"/>
          <p:nvPr>
            <p:ph idx="4" type="subTitle"/>
          </p:nvPr>
        </p:nvSpPr>
        <p:spPr>
          <a:xfrm>
            <a:off x="5816277" y="3428544"/>
            <a:ext cx="1978200" cy="51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8" name="Google Shape;838;p24"/>
          <p:cNvSpPr txBox="1"/>
          <p:nvPr>
            <p:ph idx="5" type="subTitle"/>
          </p:nvPr>
        </p:nvSpPr>
        <p:spPr>
          <a:xfrm>
            <a:off x="1349523" y="1675856"/>
            <a:ext cx="1978200" cy="4296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1800">
                <a:solidFill>
                  <a:schemeClr val="accent4"/>
                </a:solidFill>
                <a:latin typeface="Encode Sans Semi Expanded ExtraBold"/>
                <a:ea typeface="Encode Sans Semi Expanded ExtraBold"/>
                <a:cs typeface="Encode Sans Semi Expanded ExtraBold"/>
                <a:sym typeface="Encode Sans Semi Expanded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9" name="Google Shape;839;p24"/>
          <p:cNvSpPr txBox="1"/>
          <p:nvPr>
            <p:ph idx="6" type="subTitle"/>
          </p:nvPr>
        </p:nvSpPr>
        <p:spPr>
          <a:xfrm>
            <a:off x="1349523" y="3095532"/>
            <a:ext cx="1978200" cy="429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1800">
                <a:solidFill>
                  <a:schemeClr val="accent4"/>
                </a:solidFill>
                <a:latin typeface="Encode Sans Semi Expanded ExtraBold"/>
                <a:ea typeface="Encode Sans Semi Expanded ExtraBold"/>
                <a:cs typeface="Encode Sans Semi Expanded ExtraBold"/>
                <a:sym typeface="Encode Sans Semi Expanded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0" name="Google Shape;840;p24"/>
          <p:cNvSpPr txBox="1"/>
          <p:nvPr>
            <p:ph idx="7" type="subTitle"/>
          </p:nvPr>
        </p:nvSpPr>
        <p:spPr>
          <a:xfrm>
            <a:off x="5816273" y="1676594"/>
            <a:ext cx="1978200" cy="429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accent4"/>
                </a:solidFill>
                <a:latin typeface="Encode Sans Semi Expanded ExtraBold"/>
                <a:ea typeface="Encode Sans Semi Expanded ExtraBold"/>
                <a:cs typeface="Encode Sans Semi Expanded ExtraBold"/>
                <a:sym typeface="Encode Sans Semi Expanded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1" name="Google Shape;841;p24"/>
          <p:cNvSpPr txBox="1"/>
          <p:nvPr>
            <p:ph idx="8" type="subTitle"/>
          </p:nvPr>
        </p:nvSpPr>
        <p:spPr>
          <a:xfrm>
            <a:off x="5816273" y="3093044"/>
            <a:ext cx="1978200" cy="429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accent4"/>
                </a:solidFill>
                <a:latin typeface="Encode Sans Semi Expanded ExtraBold"/>
                <a:ea typeface="Encode Sans Semi Expanded ExtraBold"/>
                <a:cs typeface="Encode Sans Semi Expanded ExtraBold"/>
                <a:sym typeface="Encode Sans Semi Expanded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42" name="Shape 842"/>
        <p:cNvGrpSpPr/>
        <p:nvPr/>
      </p:nvGrpSpPr>
      <p:grpSpPr>
        <a:xfrm>
          <a:off x="0" y="0"/>
          <a:ext cx="0" cy="0"/>
          <a:chOff x="0" y="0"/>
          <a:chExt cx="0" cy="0"/>
        </a:xfrm>
      </p:grpSpPr>
      <p:grpSp>
        <p:nvGrpSpPr>
          <p:cNvPr id="843" name="Google Shape;843;p25"/>
          <p:cNvGrpSpPr/>
          <p:nvPr/>
        </p:nvGrpSpPr>
        <p:grpSpPr>
          <a:xfrm>
            <a:off x="8119650" y="1028901"/>
            <a:ext cx="854774" cy="1140019"/>
            <a:chOff x="8119650" y="1028901"/>
            <a:chExt cx="854774" cy="1140019"/>
          </a:xfrm>
        </p:grpSpPr>
        <p:sp>
          <p:nvSpPr>
            <p:cNvPr id="844" name="Google Shape;844;p25"/>
            <p:cNvSpPr/>
            <p:nvPr/>
          </p:nvSpPr>
          <p:spPr>
            <a:xfrm>
              <a:off x="8119650" y="1028901"/>
              <a:ext cx="854774" cy="1140019"/>
            </a:xfrm>
            <a:custGeom>
              <a:rect b="b" l="l" r="r" t="t"/>
              <a:pathLst>
                <a:path extrusionOk="0" h="14240" w="10677">
                  <a:moveTo>
                    <a:pt x="0" y="1"/>
                  </a:moveTo>
                  <a:lnTo>
                    <a:pt x="0" y="14240"/>
                  </a:lnTo>
                  <a:lnTo>
                    <a:pt x="10676" y="14240"/>
                  </a:lnTo>
                  <a:lnTo>
                    <a:pt x="106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5"/>
            <p:cNvSpPr/>
            <p:nvPr/>
          </p:nvSpPr>
          <p:spPr>
            <a:xfrm>
              <a:off x="8356544" y="1171244"/>
              <a:ext cx="425746" cy="847008"/>
            </a:xfrm>
            <a:custGeom>
              <a:rect b="b" l="l" r="r" t="t"/>
              <a:pathLst>
                <a:path extrusionOk="0" h="10580" w="5318">
                  <a:moveTo>
                    <a:pt x="1049" y="1"/>
                  </a:moveTo>
                  <a:cubicBezTo>
                    <a:pt x="890" y="1"/>
                    <a:pt x="739" y="78"/>
                    <a:pt x="712" y="234"/>
                  </a:cubicBezTo>
                  <a:cubicBezTo>
                    <a:pt x="1130" y="642"/>
                    <a:pt x="1204" y="1290"/>
                    <a:pt x="1154" y="1872"/>
                  </a:cubicBezTo>
                  <a:cubicBezTo>
                    <a:pt x="1103" y="2454"/>
                    <a:pt x="956" y="3035"/>
                    <a:pt x="1027" y="3616"/>
                  </a:cubicBezTo>
                  <a:cubicBezTo>
                    <a:pt x="1087" y="4113"/>
                    <a:pt x="1307" y="4576"/>
                    <a:pt x="1505" y="5037"/>
                  </a:cubicBezTo>
                  <a:cubicBezTo>
                    <a:pt x="1722" y="5540"/>
                    <a:pt x="2117" y="6472"/>
                    <a:pt x="1750" y="6993"/>
                  </a:cubicBezTo>
                  <a:cubicBezTo>
                    <a:pt x="1586" y="7227"/>
                    <a:pt x="1130" y="7367"/>
                    <a:pt x="902" y="7551"/>
                  </a:cubicBezTo>
                  <a:cubicBezTo>
                    <a:pt x="626" y="7775"/>
                    <a:pt x="383" y="8033"/>
                    <a:pt x="236" y="8359"/>
                  </a:cubicBezTo>
                  <a:cubicBezTo>
                    <a:pt x="1" y="8884"/>
                    <a:pt x="49" y="9487"/>
                    <a:pt x="101" y="10060"/>
                  </a:cubicBezTo>
                  <a:cubicBezTo>
                    <a:pt x="113" y="10176"/>
                    <a:pt x="124" y="10297"/>
                    <a:pt x="179" y="10400"/>
                  </a:cubicBezTo>
                  <a:cubicBezTo>
                    <a:pt x="230" y="10499"/>
                    <a:pt x="331" y="10580"/>
                    <a:pt x="440" y="10580"/>
                  </a:cubicBezTo>
                  <a:cubicBezTo>
                    <a:pt x="446" y="10580"/>
                    <a:pt x="452" y="10579"/>
                    <a:pt x="458" y="10579"/>
                  </a:cubicBezTo>
                  <a:cubicBezTo>
                    <a:pt x="624" y="10565"/>
                    <a:pt x="721" y="10372"/>
                    <a:pt x="712" y="10205"/>
                  </a:cubicBezTo>
                  <a:cubicBezTo>
                    <a:pt x="704" y="10039"/>
                    <a:pt x="626" y="9885"/>
                    <a:pt x="589" y="9722"/>
                  </a:cubicBezTo>
                  <a:cubicBezTo>
                    <a:pt x="471" y="9203"/>
                    <a:pt x="814" y="8668"/>
                    <a:pt x="1273" y="8400"/>
                  </a:cubicBezTo>
                  <a:cubicBezTo>
                    <a:pt x="1644" y="8185"/>
                    <a:pt x="1984" y="8157"/>
                    <a:pt x="2333" y="8157"/>
                  </a:cubicBezTo>
                  <a:cubicBezTo>
                    <a:pt x="2456" y="8157"/>
                    <a:pt x="2579" y="8161"/>
                    <a:pt x="2706" y="8161"/>
                  </a:cubicBezTo>
                  <a:cubicBezTo>
                    <a:pt x="2828" y="8161"/>
                    <a:pt x="2953" y="8157"/>
                    <a:pt x="3082" y="8145"/>
                  </a:cubicBezTo>
                  <a:cubicBezTo>
                    <a:pt x="3764" y="8080"/>
                    <a:pt x="4460" y="7451"/>
                    <a:pt x="4798" y="6893"/>
                  </a:cubicBezTo>
                  <a:cubicBezTo>
                    <a:pt x="5295" y="6065"/>
                    <a:pt x="5318" y="4975"/>
                    <a:pt x="4856" y="4129"/>
                  </a:cubicBezTo>
                  <a:cubicBezTo>
                    <a:pt x="4091" y="2728"/>
                    <a:pt x="1586" y="2519"/>
                    <a:pt x="1579" y="924"/>
                  </a:cubicBezTo>
                  <a:cubicBezTo>
                    <a:pt x="1579" y="645"/>
                    <a:pt x="1566" y="338"/>
                    <a:pt x="1378" y="134"/>
                  </a:cubicBezTo>
                  <a:cubicBezTo>
                    <a:pt x="1296" y="45"/>
                    <a:pt x="1170" y="1"/>
                    <a:pt x="1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5"/>
            <p:cNvSpPr/>
            <p:nvPr/>
          </p:nvSpPr>
          <p:spPr>
            <a:xfrm>
              <a:off x="8628424" y="1153712"/>
              <a:ext cx="271635" cy="13690"/>
            </a:xfrm>
            <a:custGeom>
              <a:rect b="b" l="l" r="r" t="t"/>
              <a:pathLst>
                <a:path extrusionOk="0" h="171" w="3393">
                  <a:moveTo>
                    <a:pt x="111" y="0"/>
                  </a:moveTo>
                  <a:cubicBezTo>
                    <a:pt x="2" y="0"/>
                    <a:pt x="1" y="170"/>
                    <a:pt x="111" y="170"/>
                  </a:cubicBezTo>
                  <a:lnTo>
                    <a:pt x="3283" y="170"/>
                  </a:lnTo>
                  <a:cubicBezTo>
                    <a:pt x="3392" y="170"/>
                    <a:pt x="3392" y="0"/>
                    <a:pt x="3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5"/>
            <p:cNvSpPr/>
            <p:nvPr/>
          </p:nvSpPr>
          <p:spPr>
            <a:xfrm>
              <a:off x="8638831" y="1205829"/>
              <a:ext cx="197662" cy="13690"/>
            </a:xfrm>
            <a:custGeom>
              <a:rect b="b" l="l" r="r" t="t"/>
              <a:pathLst>
                <a:path extrusionOk="0" h="171" w="2469">
                  <a:moveTo>
                    <a:pt x="111" y="1"/>
                  </a:moveTo>
                  <a:cubicBezTo>
                    <a:pt x="1" y="1"/>
                    <a:pt x="1" y="171"/>
                    <a:pt x="111" y="171"/>
                  </a:cubicBezTo>
                  <a:lnTo>
                    <a:pt x="2358" y="171"/>
                  </a:lnTo>
                  <a:cubicBezTo>
                    <a:pt x="2469" y="171"/>
                    <a:pt x="2469" y="1"/>
                    <a:pt x="2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5"/>
            <p:cNvSpPr/>
            <p:nvPr/>
          </p:nvSpPr>
          <p:spPr>
            <a:xfrm>
              <a:off x="8652841" y="1264913"/>
              <a:ext cx="111520" cy="13690"/>
            </a:xfrm>
            <a:custGeom>
              <a:rect b="b" l="l" r="r" t="t"/>
              <a:pathLst>
                <a:path extrusionOk="0" h="171" w="1393">
                  <a:moveTo>
                    <a:pt x="109" y="1"/>
                  </a:moveTo>
                  <a:cubicBezTo>
                    <a:pt x="0" y="1"/>
                    <a:pt x="0" y="171"/>
                    <a:pt x="109" y="171"/>
                  </a:cubicBezTo>
                  <a:lnTo>
                    <a:pt x="1284" y="171"/>
                  </a:lnTo>
                  <a:cubicBezTo>
                    <a:pt x="1393" y="171"/>
                    <a:pt x="1393" y="1"/>
                    <a:pt x="1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5"/>
            <p:cNvSpPr/>
            <p:nvPr/>
          </p:nvSpPr>
          <p:spPr>
            <a:xfrm>
              <a:off x="8186659" y="1473705"/>
              <a:ext cx="226323" cy="13690"/>
            </a:xfrm>
            <a:custGeom>
              <a:rect b="b" l="l" r="r" t="t"/>
              <a:pathLst>
                <a:path extrusionOk="0" h="171" w="2827">
                  <a:moveTo>
                    <a:pt x="110" y="1"/>
                  </a:moveTo>
                  <a:cubicBezTo>
                    <a:pt x="1" y="1"/>
                    <a:pt x="1" y="171"/>
                    <a:pt x="110" y="171"/>
                  </a:cubicBezTo>
                  <a:lnTo>
                    <a:pt x="2718" y="171"/>
                  </a:lnTo>
                  <a:cubicBezTo>
                    <a:pt x="2827" y="171"/>
                    <a:pt x="2827" y="1"/>
                    <a:pt x="2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5"/>
            <p:cNvSpPr/>
            <p:nvPr/>
          </p:nvSpPr>
          <p:spPr>
            <a:xfrm>
              <a:off x="8183137" y="1536310"/>
              <a:ext cx="212553" cy="13690"/>
            </a:xfrm>
            <a:custGeom>
              <a:rect b="b" l="l" r="r" t="t"/>
              <a:pathLst>
                <a:path extrusionOk="0" h="171" w="2655">
                  <a:moveTo>
                    <a:pt x="111" y="1"/>
                  </a:moveTo>
                  <a:cubicBezTo>
                    <a:pt x="1" y="1"/>
                    <a:pt x="1" y="171"/>
                    <a:pt x="111" y="171"/>
                  </a:cubicBezTo>
                  <a:lnTo>
                    <a:pt x="2544" y="171"/>
                  </a:lnTo>
                  <a:cubicBezTo>
                    <a:pt x="2654" y="171"/>
                    <a:pt x="2654" y="1"/>
                    <a:pt x="25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5"/>
            <p:cNvSpPr/>
            <p:nvPr/>
          </p:nvSpPr>
          <p:spPr>
            <a:xfrm>
              <a:off x="8190182" y="1605881"/>
              <a:ext cx="191498" cy="13690"/>
            </a:xfrm>
            <a:custGeom>
              <a:rect b="b" l="l" r="r" t="t"/>
              <a:pathLst>
                <a:path extrusionOk="0" h="171" w="2392">
                  <a:moveTo>
                    <a:pt x="110" y="0"/>
                  </a:moveTo>
                  <a:cubicBezTo>
                    <a:pt x="1" y="0"/>
                    <a:pt x="1" y="170"/>
                    <a:pt x="110" y="170"/>
                  </a:cubicBezTo>
                  <a:lnTo>
                    <a:pt x="2283" y="170"/>
                  </a:lnTo>
                  <a:cubicBezTo>
                    <a:pt x="2392" y="170"/>
                    <a:pt x="2392" y="0"/>
                    <a:pt x="2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5"/>
            <p:cNvSpPr/>
            <p:nvPr/>
          </p:nvSpPr>
          <p:spPr>
            <a:xfrm>
              <a:off x="8614573" y="1918989"/>
              <a:ext cx="261148" cy="13690"/>
            </a:xfrm>
            <a:custGeom>
              <a:rect b="b" l="l" r="r" t="t"/>
              <a:pathLst>
                <a:path extrusionOk="0" h="171" w="3262">
                  <a:moveTo>
                    <a:pt x="110" y="1"/>
                  </a:moveTo>
                  <a:cubicBezTo>
                    <a:pt x="1" y="1"/>
                    <a:pt x="1" y="171"/>
                    <a:pt x="110" y="171"/>
                  </a:cubicBezTo>
                  <a:lnTo>
                    <a:pt x="3151" y="171"/>
                  </a:lnTo>
                  <a:cubicBezTo>
                    <a:pt x="3262" y="171"/>
                    <a:pt x="3262" y="1"/>
                    <a:pt x="3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5"/>
            <p:cNvSpPr/>
            <p:nvPr/>
          </p:nvSpPr>
          <p:spPr>
            <a:xfrm>
              <a:off x="8607688" y="1981594"/>
              <a:ext cx="243695" cy="13690"/>
            </a:xfrm>
            <a:custGeom>
              <a:rect b="b" l="l" r="r" t="t"/>
              <a:pathLst>
                <a:path extrusionOk="0" h="171" w="3044">
                  <a:moveTo>
                    <a:pt x="109" y="1"/>
                  </a:moveTo>
                  <a:cubicBezTo>
                    <a:pt x="0" y="1"/>
                    <a:pt x="0" y="171"/>
                    <a:pt x="109" y="171"/>
                  </a:cubicBezTo>
                  <a:lnTo>
                    <a:pt x="2934" y="171"/>
                  </a:lnTo>
                  <a:cubicBezTo>
                    <a:pt x="3043" y="171"/>
                    <a:pt x="3043" y="1"/>
                    <a:pt x="29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 name="Google Shape;854;p25"/>
          <p:cNvSpPr/>
          <p:nvPr/>
        </p:nvSpPr>
        <p:spPr>
          <a:xfrm>
            <a:off x="-45750" y="4286250"/>
            <a:ext cx="9235500" cy="86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5"/>
          <p:cNvSpPr/>
          <p:nvPr/>
        </p:nvSpPr>
        <p:spPr>
          <a:xfrm>
            <a:off x="12" y="4289225"/>
            <a:ext cx="9191681" cy="126673"/>
          </a:xfrm>
          <a:custGeom>
            <a:rect b="b" l="l" r="r" t="t"/>
            <a:pathLst>
              <a:path extrusionOk="0" h="2386" w="150197">
                <a:moveTo>
                  <a:pt x="0" y="0"/>
                </a:moveTo>
                <a:lnTo>
                  <a:pt x="0" y="2386"/>
                </a:lnTo>
                <a:lnTo>
                  <a:pt x="150197" y="2386"/>
                </a:lnTo>
                <a:lnTo>
                  <a:pt x="150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 name="Google Shape;856;p25"/>
          <p:cNvGrpSpPr/>
          <p:nvPr/>
        </p:nvGrpSpPr>
        <p:grpSpPr>
          <a:xfrm>
            <a:off x="-313560" y="1267613"/>
            <a:ext cx="1304312" cy="3148298"/>
            <a:chOff x="-313560" y="1267613"/>
            <a:chExt cx="1304312" cy="3148298"/>
          </a:xfrm>
        </p:grpSpPr>
        <p:sp>
          <p:nvSpPr>
            <p:cNvPr id="857" name="Google Shape;857;p25"/>
            <p:cNvSpPr/>
            <p:nvPr/>
          </p:nvSpPr>
          <p:spPr>
            <a:xfrm flipH="1">
              <a:off x="-313560" y="1490207"/>
              <a:ext cx="1304312" cy="2925641"/>
            </a:xfrm>
            <a:custGeom>
              <a:rect b="b" l="l" r="r" t="t"/>
              <a:pathLst>
                <a:path extrusionOk="0" h="55102" w="24561">
                  <a:moveTo>
                    <a:pt x="0" y="1"/>
                  </a:moveTo>
                  <a:lnTo>
                    <a:pt x="0" y="55102"/>
                  </a:lnTo>
                  <a:lnTo>
                    <a:pt x="24561" y="55102"/>
                  </a:lnTo>
                  <a:lnTo>
                    <a:pt x="245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5"/>
            <p:cNvSpPr/>
            <p:nvPr/>
          </p:nvSpPr>
          <p:spPr>
            <a:xfrm flipH="1">
              <a:off x="-229454" y="1594495"/>
              <a:ext cx="1136022" cy="2821415"/>
            </a:xfrm>
            <a:custGeom>
              <a:rect b="b" l="l" r="r" t="t"/>
              <a:pathLst>
                <a:path extrusionOk="0" h="53139" w="21392">
                  <a:moveTo>
                    <a:pt x="0" y="0"/>
                  </a:moveTo>
                  <a:lnTo>
                    <a:pt x="0" y="53139"/>
                  </a:lnTo>
                  <a:lnTo>
                    <a:pt x="21392" y="53139"/>
                  </a:lnTo>
                  <a:lnTo>
                    <a:pt x="213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5"/>
            <p:cNvSpPr/>
            <p:nvPr/>
          </p:nvSpPr>
          <p:spPr>
            <a:xfrm flipH="1">
              <a:off x="-230183" y="1594495"/>
              <a:ext cx="854778" cy="2809097"/>
            </a:xfrm>
            <a:custGeom>
              <a:rect b="b" l="l" r="r" t="t"/>
              <a:pathLst>
                <a:path extrusionOk="0" h="52907" w="16096">
                  <a:moveTo>
                    <a:pt x="16096" y="0"/>
                  </a:moveTo>
                  <a:lnTo>
                    <a:pt x="1" y="3025"/>
                  </a:lnTo>
                  <a:lnTo>
                    <a:pt x="1" y="49432"/>
                  </a:lnTo>
                  <a:lnTo>
                    <a:pt x="16096" y="52907"/>
                  </a:lnTo>
                  <a:lnTo>
                    <a:pt x="16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5"/>
            <p:cNvSpPr/>
            <p:nvPr/>
          </p:nvSpPr>
          <p:spPr>
            <a:xfrm flipH="1">
              <a:off x="155080" y="1267613"/>
              <a:ext cx="366849" cy="151055"/>
            </a:xfrm>
            <a:custGeom>
              <a:rect b="b" l="l" r="r" t="t"/>
              <a:pathLst>
                <a:path extrusionOk="0" h="2845" w="6908">
                  <a:moveTo>
                    <a:pt x="0" y="1"/>
                  </a:moveTo>
                  <a:lnTo>
                    <a:pt x="0" y="2844"/>
                  </a:lnTo>
                  <a:lnTo>
                    <a:pt x="6908" y="2844"/>
                  </a:lnTo>
                  <a:lnTo>
                    <a:pt x="69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5"/>
            <p:cNvSpPr/>
            <p:nvPr/>
          </p:nvSpPr>
          <p:spPr>
            <a:xfrm flipH="1">
              <a:off x="176744" y="1291985"/>
              <a:ext cx="323516" cy="102208"/>
            </a:xfrm>
            <a:custGeom>
              <a:rect b="b" l="l" r="r" t="t"/>
              <a:pathLst>
                <a:path extrusionOk="0" h="1925" w="6092">
                  <a:moveTo>
                    <a:pt x="0" y="1"/>
                  </a:moveTo>
                  <a:lnTo>
                    <a:pt x="0" y="1925"/>
                  </a:lnTo>
                  <a:lnTo>
                    <a:pt x="6092" y="1925"/>
                  </a:lnTo>
                  <a:lnTo>
                    <a:pt x="60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 name="Google Shape;862;p25"/>
          <p:cNvSpPr/>
          <p:nvPr/>
        </p:nvSpPr>
        <p:spPr>
          <a:xfrm>
            <a:off x="413700" y="319350"/>
            <a:ext cx="8316600" cy="4504800"/>
          </a:xfrm>
          <a:prstGeom prst="rect">
            <a:avLst/>
          </a:prstGeom>
          <a:solidFill>
            <a:srgbClr val="FFFFFF">
              <a:alpha val="8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5"/>
          <p:cNvSpPr txBox="1"/>
          <p:nvPr>
            <p:ph type="title"/>
          </p:nvPr>
        </p:nvSpPr>
        <p:spPr>
          <a:xfrm>
            <a:off x="720000" y="445025"/>
            <a:ext cx="77040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864" name="Google Shape;864;p25"/>
          <p:cNvSpPr txBox="1"/>
          <p:nvPr>
            <p:ph idx="1" type="subTitle"/>
          </p:nvPr>
        </p:nvSpPr>
        <p:spPr>
          <a:xfrm>
            <a:off x="1109155" y="2235171"/>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65" name="Google Shape;865;p25"/>
          <p:cNvSpPr txBox="1"/>
          <p:nvPr>
            <p:ph idx="2" type="subTitle"/>
          </p:nvPr>
        </p:nvSpPr>
        <p:spPr>
          <a:xfrm>
            <a:off x="3579000" y="2235171"/>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66" name="Google Shape;866;p25"/>
          <p:cNvSpPr txBox="1"/>
          <p:nvPr>
            <p:ph idx="3" type="subTitle"/>
          </p:nvPr>
        </p:nvSpPr>
        <p:spPr>
          <a:xfrm>
            <a:off x="1109155" y="3975896"/>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67" name="Google Shape;867;p25"/>
          <p:cNvSpPr txBox="1"/>
          <p:nvPr>
            <p:ph idx="4" type="subTitle"/>
          </p:nvPr>
        </p:nvSpPr>
        <p:spPr>
          <a:xfrm>
            <a:off x="3579000" y="3975896"/>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68" name="Google Shape;868;p25"/>
          <p:cNvSpPr txBox="1"/>
          <p:nvPr>
            <p:ph idx="5" type="subTitle"/>
          </p:nvPr>
        </p:nvSpPr>
        <p:spPr>
          <a:xfrm>
            <a:off x="6048845" y="2235171"/>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69" name="Google Shape;869;p25"/>
          <p:cNvSpPr txBox="1"/>
          <p:nvPr>
            <p:ph idx="6" type="subTitle"/>
          </p:nvPr>
        </p:nvSpPr>
        <p:spPr>
          <a:xfrm>
            <a:off x="6048845" y="3975896"/>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70" name="Google Shape;870;p25"/>
          <p:cNvSpPr txBox="1"/>
          <p:nvPr>
            <p:ph idx="7" type="subTitle"/>
          </p:nvPr>
        </p:nvSpPr>
        <p:spPr>
          <a:xfrm>
            <a:off x="1113050" y="1983644"/>
            <a:ext cx="1978200" cy="422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accent4"/>
                </a:solidFill>
                <a:latin typeface="Encode Sans Semi Expanded ExtraBold"/>
                <a:ea typeface="Encode Sans Semi Expanded ExtraBold"/>
                <a:cs typeface="Encode Sans Semi Expanded ExtraBold"/>
                <a:sym typeface="Encode Sans Semi Expanded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71" name="Google Shape;871;p25"/>
          <p:cNvSpPr txBox="1"/>
          <p:nvPr>
            <p:ph idx="8" type="subTitle"/>
          </p:nvPr>
        </p:nvSpPr>
        <p:spPr>
          <a:xfrm>
            <a:off x="3582898" y="1983644"/>
            <a:ext cx="1978200" cy="422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accent4"/>
                </a:solidFill>
                <a:latin typeface="Encode Sans Semi Expanded ExtraBold"/>
                <a:ea typeface="Encode Sans Semi Expanded ExtraBold"/>
                <a:cs typeface="Encode Sans Semi Expanded ExtraBold"/>
                <a:sym typeface="Encode Sans Semi Expanded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72" name="Google Shape;872;p25"/>
          <p:cNvSpPr txBox="1"/>
          <p:nvPr>
            <p:ph idx="9" type="subTitle"/>
          </p:nvPr>
        </p:nvSpPr>
        <p:spPr>
          <a:xfrm>
            <a:off x="6052747" y="1983644"/>
            <a:ext cx="1978200" cy="422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accent4"/>
                </a:solidFill>
                <a:latin typeface="Encode Sans Semi Expanded ExtraBold"/>
                <a:ea typeface="Encode Sans Semi Expanded ExtraBold"/>
                <a:cs typeface="Encode Sans Semi Expanded ExtraBold"/>
                <a:sym typeface="Encode Sans Semi Expanded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73" name="Google Shape;873;p25"/>
          <p:cNvSpPr txBox="1"/>
          <p:nvPr>
            <p:ph idx="13" type="subTitle"/>
          </p:nvPr>
        </p:nvSpPr>
        <p:spPr>
          <a:xfrm>
            <a:off x="1113050" y="3723194"/>
            <a:ext cx="1978200" cy="422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accent4"/>
                </a:solidFill>
                <a:latin typeface="Encode Sans Semi Expanded ExtraBold"/>
                <a:ea typeface="Encode Sans Semi Expanded ExtraBold"/>
                <a:cs typeface="Encode Sans Semi Expanded ExtraBold"/>
                <a:sym typeface="Encode Sans Semi Expanded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74" name="Google Shape;874;p25"/>
          <p:cNvSpPr txBox="1"/>
          <p:nvPr>
            <p:ph idx="14" type="subTitle"/>
          </p:nvPr>
        </p:nvSpPr>
        <p:spPr>
          <a:xfrm>
            <a:off x="3582898" y="3723194"/>
            <a:ext cx="1978200" cy="422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accent4"/>
                </a:solidFill>
                <a:latin typeface="Encode Sans Semi Expanded ExtraBold"/>
                <a:ea typeface="Encode Sans Semi Expanded ExtraBold"/>
                <a:cs typeface="Encode Sans Semi Expanded ExtraBold"/>
                <a:sym typeface="Encode Sans Semi Expanded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75" name="Google Shape;875;p25"/>
          <p:cNvSpPr txBox="1"/>
          <p:nvPr>
            <p:ph idx="15" type="subTitle"/>
          </p:nvPr>
        </p:nvSpPr>
        <p:spPr>
          <a:xfrm>
            <a:off x="6052747" y="3723194"/>
            <a:ext cx="1978200" cy="422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accent4"/>
                </a:solidFill>
                <a:latin typeface="Encode Sans Semi Expanded ExtraBold"/>
                <a:ea typeface="Encode Sans Semi Expanded ExtraBold"/>
                <a:cs typeface="Encode Sans Semi Expanded ExtraBold"/>
                <a:sym typeface="Encode Sans Semi Expanded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876" name="Shape 876"/>
        <p:cNvGrpSpPr/>
        <p:nvPr/>
      </p:nvGrpSpPr>
      <p:grpSpPr>
        <a:xfrm>
          <a:off x="0" y="0"/>
          <a:ext cx="0" cy="0"/>
          <a:chOff x="0" y="0"/>
          <a:chExt cx="0" cy="0"/>
        </a:xfrm>
      </p:grpSpPr>
      <p:sp>
        <p:nvSpPr>
          <p:cNvPr id="877" name="Google Shape;877;p26"/>
          <p:cNvSpPr/>
          <p:nvPr/>
        </p:nvSpPr>
        <p:spPr>
          <a:xfrm flipH="1">
            <a:off x="-67752" y="3810775"/>
            <a:ext cx="9372600" cy="1342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 name="Google Shape;878;p26"/>
          <p:cNvGrpSpPr/>
          <p:nvPr/>
        </p:nvGrpSpPr>
        <p:grpSpPr>
          <a:xfrm flipH="1">
            <a:off x="6957415" y="2839289"/>
            <a:ext cx="3625945" cy="1342254"/>
            <a:chOff x="-773687" y="2839289"/>
            <a:chExt cx="3625945" cy="1342254"/>
          </a:xfrm>
        </p:grpSpPr>
        <p:sp>
          <p:nvSpPr>
            <p:cNvPr id="879" name="Google Shape;879;p26"/>
            <p:cNvSpPr/>
            <p:nvPr/>
          </p:nvSpPr>
          <p:spPr>
            <a:xfrm>
              <a:off x="-773687" y="4054009"/>
              <a:ext cx="3625945" cy="127534"/>
            </a:xfrm>
            <a:custGeom>
              <a:rect b="b" l="l" r="r" t="t"/>
              <a:pathLst>
                <a:path extrusionOk="0" h="2408" w="68282">
                  <a:moveTo>
                    <a:pt x="34142" y="0"/>
                  </a:moveTo>
                  <a:cubicBezTo>
                    <a:pt x="25086" y="0"/>
                    <a:pt x="16402" y="128"/>
                    <a:pt x="10000" y="353"/>
                  </a:cubicBezTo>
                  <a:cubicBezTo>
                    <a:pt x="3597" y="578"/>
                    <a:pt x="0" y="884"/>
                    <a:pt x="0" y="1204"/>
                  </a:cubicBezTo>
                  <a:cubicBezTo>
                    <a:pt x="0" y="1523"/>
                    <a:pt x="3597" y="1829"/>
                    <a:pt x="10000" y="2054"/>
                  </a:cubicBezTo>
                  <a:cubicBezTo>
                    <a:pt x="16402" y="2280"/>
                    <a:pt x="25086" y="2407"/>
                    <a:pt x="34142" y="2407"/>
                  </a:cubicBezTo>
                  <a:cubicBezTo>
                    <a:pt x="43195" y="2407"/>
                    <a:pt x="51879" y="2280"/>
                    <a:pt x="58283" y="2054"/>
                  </a:cubicBezTo>
                  <a:cubicBezTo>
                    <a:pt x="64685" y="1829"/>
                    <a:pt x="68281" y="1523"/>
                    <a:pt x="68281" y="1204"/>
                  </a:cubicBezTo>
                  <a:cubicBezTo>
                    <a:pt x="68281" y="884"/>
                    <a:pt x="64685" y="578"/>
                    <a:pt x="58283" y="353"/>
                  </a:cubicBezTo>
                  <a:cubicBezTo>
                    <a:pt x="51879" y="128"/>
                    <a:pt x="43195" y="0"/>
                    <a:pt x="34142" y="0"/>
                  </a:cubicBezTo>
                  <a:close/>
                </a:path>
              </a:pathLst>
            </a:custGeom>
            <a:solidFill>
              <a:srgbClr val="0B5394">
                <a:alpha val="54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6"/>
            <p:cNvSpPr/>
            <p:nvPr/>
          </p:nvSpPr>
          <p:spPr>
            <a:xfrm>
              <a:off x="1886091" y="2839289"/>
              <a:ext cx="731328" cy="589684"/>
            </a:xfrm>
            <a:custGeom>
              <a:rect b="b" l="l" r="r" t="t"/>
              <a:pathLst>
                <a:path extrusionOk="0" h="11134" w="13772">
                  <a:moveTo>
                    <a:pt x="1893" y="0"/>
                  </a:moveTo>
                  <a:cubicBezTo>
                    <a:pt x="847" y="0"/>
                    <a:pt x="0" y="848"/>
                    <a:pt x="0" y="1894"/>
                  </a:cubicBezTo>
                  <a:lnTo>
                    <a:pt x="0" y="11134"/>
                  </a:lnTo>
                  <a:lnTo>
                    <a:pt x="13772" y="11134"/>
                  </a:lnTo>
                  <a:lnTo>
                    <a:pt x="13772" y="1767"/>
                  </a:lnTo>
                  <a:cubicBezTo>
                    <a:pt x="13772" y="791"/>
                    <a:pt x="12981" y="0"/>
                    <a:pt x="120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6"/>
            <p:cNvSpPr/>
            <p:nvPr/>
          </p:nvSpPr>
          <p:spPr>
            <a:xfrm>
              <a:off x="1015745" y="2839289"/>
              <a:ext cx="731328" cy="589632"/>
            </a:xfrm>
            <a:custGeom>
              <a:rect b="b" l="l" r="r" t="t"/>
              <a:pathLst>
                <a:path extrusionOk="0" h="11133" w="13772">
                  <a:moveTo>
                    <a:pt x="1895" y="0"/>
                  </a:moveTo>
                  <a:cubicBezTo>
                    <a:pt x="848" y="0"/>
                    <a:pt x="0" y="848"/>
                    <a:pt x="0" y="1894"/>
                  </a:cubicBezTo>
                  <a:lnTo>
                    <a:pt x="0" y="11132"/>
                  </a:lnTo>
                  <a:lnTo>
                    <a:pt x="13772" y="11132"/>
                  </a:lnTo>
                  <a:lnTo>
                    <a:pt x="13772" y="1767"/>
                  </a:lnTo>
                  <a:cubicBezTo>
                    <a:pt x="13772" y="791"/>
                    <a:pt x="12980" y="0"/>
                    <a:pt x="120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6"/>
            <p:cNvSpPr/>
            <p:nvPr/>
          </p:nvSpPr>
          <p:spPr>
            <a:xfrm>
              <a:off x="104076" y="3556000"/>
              <a:ext cx="2513482" cy="94573"/>
            </a:xfrm>
            <a:custGeom>
              <a:rect b="b" l="l" r="r" t="t"/>
              <a:pathLst>
                <a:path extrusionOk="0" h="1786" w="64502">
                  <a:moveTo>
                    <a:pt x="1" y="0"/>
                  </a:moveTo>
                  <a:lnTo>
                    <a:pt x="1" y="1785"/>
                  </a:lnTo>
                  <a:lnTo>
                    <a:pt x="64501" y="1785"/>
                  </a:lnTo>
                  <a:lnTo>
                    <a:pt x="645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6"/>
            <p:cNvSpPr/>
            <p:nvPr/>
          </p:nvSpPr>
          <p:spPr>
            <a:xfrm>
              <a:off x="1838133" y="3428752"/>
              <a:ext cx="826275" cy="127322"/>
            </a:xfrm>
            <a:custGeom>
              <a:rect b="b" l="l" r="r" t="t"/>
              <a:pathLst>
                <a:path extrusionOk="0" h="2404" w="15560">
                  <a:moveTo>
                    <a:pt x="927" y="0"/>
                  </a:moveTo>
                  <a:cubicBezTo>
                    <a:pt x="416" y="0"/>
                    <a:pt x="1" y="416"/>
                    <a:pt x="1" y="927"/>
                  </a:cubicBezTo>
                  <a:lnTo>
                    <a:pt x="1" y="1416"/>
                  </a:lnTo>
                  <a:cubicBezTo>
                    <a:pt x="1" y="1961"/>
                    <a:pt x="443" y="2403"/>
                    <a:pt x="988" y="2403"/>
                  </a:cubicBezTo>
                  <a:lnTo>
                    <a:pt x="14663" y="2403"/>
                  </a:lnTo>
                  <a:cubicBezTo>
                    <a:pt x="15158" y="2403"/>
                    <a:pt x="15560" y="2002"/>
                    <a:pt x="15560" y="1506"/>
                  </a:cubicBezTo>
                  <a:lnTo>
                    <a:pt x="15560" y="904"/>
                  </a:lnTo>
                  <a:cubicBezTo>
                    <a:pt x="15560" y="406"/>
                    <a:pt x="15155" y="2"/>
                    <a:pt x="14656" y="2"/>
                  </a:cubicBezTo>
                  <a:lnTo>
                    <a:pt x="927" y="2"/>
                  </a:lnTo>
                  <a:lnTo>
                    <a:pt x="9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6"/>
            <p:cNvSpPr/>
            <p:nvPr/>
          </p:nvSpPr>
          <p:spPr>
            <a:xfrm>
              <a:off x="967841" y="3428752"/>
              <a:ext cx="826275" cy="127322"/>
            </a:xfrm>
            <a:custGeom>
              <a:rect b="b" l="l" r="r" t="t"/>
              <a:pathLst>
                <a:path extrusionOk="0" h="2404" w="15560">
                  <a:moveTo>
                    <a:pt x="927" y="0"/>
                  </a:moveTo>
                  <a:cubicBezTo>
                    <a:pt x="415" y="0"/>
                    <a:pt x="0" y="416"/>
                    <a:pt x="0" y="927"/>
                  </a:cubicBezTo>
                  <a:lnTo>
                    <a:pt x="0" y="1416"/>
                  </a:lnTo>
                  <a:cubicBezTo>
                    <a:pt x="0" y="1961"/>
                    <a:pt x="442" y="2403"/>
                    <a:pt x="987" y="2403"/>
                  </a:cubicBezTo>
                  <a:lnTo>
                    <a:pt x="14662" y="2403"/>
                  </a:lnTo>
                  <a:cubicBezTo>
                    <a:pt x="15157" y="2403"/>
                    <a:pt x="15559" y="2002"/>
                    <a:pt x="15559" y="1506"/>
                  </a:cubicBezTo>
                  <a:lnTo>
                    <a:pt x="15559" y="904"/>
                  </a:lnTo>
                  <a:cubicBezTo>
                    <a:pt x="15559" y="406"/>
                    <a:pt x="15154" y="2"/>
                    <a:pt x="14655" y="2"/>
                  </a:cubicBezTo>
                  <a:lnTo>
                    <a:pt x="927" y="2"/>
                  </a:lnTo>
                  <a:lnTo>
                    <a:pt x="9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6"/>
            <p:cNvSpPr/>
            <p:nvPr/>
          </p:nvSpPr>
          <p:spPr>
            <a:xfrm>
              <a:off x="152038" y="2839289"/>
              <a:ext cx="731328" cy="589632"/>
            </a:xfrm>
            <a:custGeom>
              <a:rect b="b" l="l" r="r" t="t"/>
              <a:pathLst>
                <a:path extrusionOk="0" h="11133" w="13772">
                  <a:moveTo>
                    <a:pt x="1893" y="0"/>
                  </a:moveTo>
                  <a:cubicBezTo>
                    <a:pt x="847" y="0"/>
                    <a:pt x="0" y="848"/>
                    <a:pt x="0" y="1894"/>
                  </a:cubicBezTo>
                  <a:lnTo>
                    <a:pt x="0" y="11132"/>
                  </a:lnTo>
                  <a:lnTo>
                    <a:pt x="13772" y="11132"/>
                  </a:lnTo>
                  <a:lnTo>
                    <a:pt x="13772" y="1767"/>
                  </a:lnTo>
                  <a:cubicBezTo>
                    <a:pt x="13772" y="791"/>
                    <a:pt x="12980" y="0"/>
                    <a:pt x="120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6"/>
            <p:cNvSpPr/>
            <p:nvPr/>
          </p:nvSpPr>
          <p:spPr>
            <a:xfrm>
              <a:off x="104081" y="3428752"/>
              <a:ext cx="826275" cy="127322"/>
            </a:xfrm>
            <a:custGeom>
              <a:rect b="b" l="l" r="r" t="t"/>
              <a:pathLst>
                <a:path extrusionOk="0" h="2404" w="15560">
                  <a:moveTo>
                    <a:pt x="927" y="0"/>
                  </a:moveTo>
                  <a:cubicBezTo>
                    <a:pt x="415" y="0"/>
                    <a:pt x="1" y="416"/>
                    <a:pt x="1" y="927"/>
                  </a:cubicBezTo>
                  <a:lnTo>
                    <a:pt x="1" y="1416"/>
                  </a:lnTo>
                  <a:cubicBezTo>
                    <a:pt x="1" y="1961"/>
                    <a:pt x="443" y="2403"/>
                    <a:pt x="988" y="2403"/>
                  </a:cubicBezTo>
                  <a:lnTo>
                    <a:pt x="14662" y="2403"/>
                  </a:lnTo>
                  <a:cubicBezTo>
                    <a:pt x="15158" y="2403"/>
                    <a:pt x="15560" y="2002"/>
                    <a:pt x="15560" y="1506"/>
                  </a:cubicBezTo>
                  <a:lnTo>
                    <a:pt x="15560" y="904"/>
                  </a:lnTo>
                  <a:cubicBezTo>
                    <a:pt x="15560" y="406"/>
                    <a:pt x="15155" y="2"/>
                    <a:pt x="14656" y="2"/>
                  </a:cubicBezTo>
                  <a:lnTo>
                    <a:pt x="927" y="2"/>
                  </a:lnTo>
                  <a:lnTo>
                    <a:pt x="9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6"/>
            <p:cNvSpPr/>
            <p:nvPr/>
          </p:nvSpPr>
          <p:spPr>
            <a:xfrm>
              <a:off x="187249" y="3650515"/>
              <a:ext cx="67068" cy="468453"/>
            </a:xfrm>
            <a:custGeom>
              <a:rect b="b" l="l" r="r" t="t"/>
              <a:pathLst>
                <a:path extrusionOk="0" h="8845" w="1263">
                  <a:moveTo>
                    <a:pt x="0" y="0"/>
                  </a:moveTo>
                  <a:lnTo>
                    <a:pt x="0" y="8844"/>
                  </a:lnTo>
                  <a:lnTo>
                    <a:pt x="1263" y="8844"/>
                  </a:lnTo>
                  <a:lnTo>
                    <a:pt x="12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6"/>
            <p:cNvSpPr/>
            <p:nvPr/>
          </p:nvSpPr>
          <p:spPr>
            <a:xfrm>
              <a:off x="2550428" y="3642413"/>
              <a:ext cx="67068" cy="468453"/>
            </a:xfrm>
            <a:custGeom>
              <a:rect b="b" l="l" r="r" t="t"/>
              <a:pathLst>
                <a:path extrusionOk="0" h="8845" w="1263">
                  <a:moveTo>
                    <a:pt x="0" y="0"/>
                  </a:moveTo>
                  <a:lnTo>
                    <a:pt x="0" y="8844"/>
                  </a:lnTo>
                  <a:lnTo>
                    <a:pt x="1263" y="8844"/>
                  </a:lnTo>
                  <a:lnTo>
                    <a:pt x="12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6"/>
            <p:cNvSpPr/>
            <p:nvPr/>
          </p:nvSpPr>
          <p:spPr>
            <a:xfrm>
              <a:off x="1886091" y="3642413"/>
              <a:ext cx="67068" cy="468453"/>
            </a:xfrm>
            <a:custGeom>
              <a:rect b="b" l="l" r="r" t="t"/>
              <a:pathLst>
                <a:path extrusionOk="0" h="8845" w="1263">
                  <a:moveTo>
                    <a:pt x="0" y="0"/>
                  </a:moveTo>
                  <a:lnTo>
                    <a:pt x="0" y="8844"/>
                  </a:lnTo>
                  <a:lnTo>
                    <a:pt x="1263" y="8844"/>
                  </a:lnTo>
                  <a:lnTo>
                    <a:pt x="12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6"/>
            <p:cNvSpPr/>
            <p:nvPr/>
          </p:nvSpPr>
          <p:spPr>
            <a:xfrm>
              <a:off x="1680029" y="3642413"/>
              <a:ext cx="67122" cy="468453"/>
            </a:xfrm>
            <a:custGeom>
              <a:rect b="b" l="l" r="r" t="t"/>
              <a:pathLst>
                <a:path extrusionOk="0" h="8845" w="1264">
                  <a:moveTo>
                    <a:pt x="0" y="0"/>
                  </a:moveTo>
                  <a:lnTo>
                    <a:pt x="0" y="8844"/>
                  </a:lnTo>
                  <a:lnTo>
                    <a:pt x="1264" y="8844"/>
                  </a:lnTo>
                  <a:lnTo>
                    <a:pt x="12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6"/>
            <p:cNvSpPr/>
            <p:nvPr/>
          </p:nvSpPr>
          <p:spPr>
            <a:xfrm>
              <a:off x="1027270" y="3642413"/>
              <a:ext cx="67068" cy="468453"/>
            </a:xfrm>
            <a:custGeom>
              <a:rect b="b" l="l" r="r" t="t"/>
              <a:pathLst>
                <a:path extrusionOk="0" h="8845" w="1263">
                  <a:moveTo>
                    <a:pt x="0" y="0"/>
                  </a:moveTo>
                  <a:lnTo>
                    <a:pt x="0" y="8844"/>
                  </a:lnTo>
                  <a:lnTo>
                    <a:pt x="1262" y="8844"/>
                  </a:lnTo>
                  <a:lnTo>
                    <a:pt x="12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6"/>
            <p:cNvSpPr/>
            <p:nvPr/>
          </p:nvSpPr>
          <p:spPr>
            <a:xfrm>
              <a:off x="823226" y="3642413"/>
              <a:ext cx="67068" cy="468453"/>
            </a:xfrm>
            <a:custGeom>
              <a:rect b="b" l="l" r="r" t="t"/>
              <a:pathLst>
                <a:path extrusionOk="0" h="8845" w="1263">
                  <a:moveTo>
                    <a:pt x="0" y="0"/>
                  </a:moveTo>
                  <a:lnTo>
                    <a:pt x="0" y="8844"/>
                  </a:lnTo>
                  <a:lnTo>
                    <a:pt x="1262" y="8844"/>
                  </a:lnTo>
                  <a:lnTo>
                    <a:pt x="12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 name="Google Shape;893;p26"/>
          <p:cNvSpPr/>
          <p:nvPr/>
        </p:nvSpPr>
        <p:spPr>
          <a:xfrm flipH="1">
            <a:off x="7761387" y="1095419"/>
            <a:ext cx="603988" cy="831352"/>
          </a:xfrm>
          <a:custGeom>
            <a:rect b="b" l="l" r="r" t="t"/>
            <a:pathLst>
              <a:path extrusionOk="0" h="15697" w="11374">
                <a:moveTo>
                  <a:pt x="0" y="0"/>
                </a:moveTo>
                <a:lnTo>
                  <a:pt x="0" y="15697"/>
                </a:lnTo>
                <a:lnTo>
                  <a:pt x="11373" y="15697"/>
                </a:lnTo>
                <a:lnTo>
                  <a:pt x="113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6"/>
          <p:cNvSpPr/>
          <p:nvPr/>
        </p:nvSpPr>
        <p:spPr>
          <a:xfrm flipH="1">
            <a:off x="7798873" y="1136298"/>
            <a:ext cx="529060" cy="749578"/>
          </a:xfrm>
          <a:custGeom>
            <a:rect b="b" l="l" r="r" t="t"/>
            <a:pathLst>
              <a:path extrusionOk="0" h="14153" w="9963">
                <a:moveTo>
                  <a:pt x="1" y="1"/>
                </a:moveTo>
                <a:lnTo>
                  <a:pt x="1" y="14153"/>
                </a:lnTo>
                <a:lnTo>
                  <a:pt x="9963" y="14153"/>
                </a:lnTo>
                <a:lnTo>
                  <a:pt x="99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6"/>
          <p:cNvSpPr/>
          <p:nvPr/>
        </p:nvSpPr>
        <p:spPr>
          <a:xfrm flipH="1">
            <a:off x="7956622" y="1513899"/>
            <a:ext cx="213525" cy="21768"/>
          </a:xfrm>
          <a:custGeom>
            <a:rect b="b" l="l" r="r" t="t"/>
            <a:pathLst>
              <a:path extrusionOk="0" h="411" w="4021">
                <a:moveTo>
                  <a:pt x="0" y="1"/>
                </a:moveTo>
                <a:lnTo>
                  <a:pt x="0" y="410"/>
                </a:lnTo>
                <a:lnTo>
                  <a:pt x="4021" y="410"/>
                </a:lnTo>
                <a:lnTo>
                  <a:pt x="40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6"/>
          <p:cNvSpPr/>
          <p:nvPr/>
        </p:nvSpPr>
        <p:spPr>
          <a:xfrm flipH="1">
            <a:off x="7846341" y="1467354"/>
            <a:ext cx="434113" cy="21715"/>
          </a:xfrm>
          <a:custGeom>
            <a:rect b="b" l="l" r="r" t="t"/>
            <a:pathLst>
              <a:path extrusionOk="0" h="410" w="8175">
                <a:moveTo>
                  <a:pt x="1" y="0"/>
                </a:moveTo>
                <a:lnTo>
                  <a:pt x="1" y="410"/>
                </a:lnTo>
                <a:lnTo>
                  <a:pt x="8175" y="410"/>
                </a:lnTo>
                <a:lnTo>
                  <a:pt x="81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6"/>
          <p:cNvSpPr/>
          <p:nvPr/>
        </p:nvSpPr>
        <p:spPr>
          <a:xfrm flipH="1">
            <a:off x="8078187" y="1585014"/>
            <a:ext cx="204285" cy="21768"/>
          </a:xfrm>
          <a:custGeom>
            <a:rect b="b" l="l" r="r" t="t"/>
            <a:pathLst>
              <a:path extrusionOk="0" h="411" w="3847">
                <a:moveTo>
                  <a:pt x="0" y="1"/>
                </a:moveTo>
                <a:lnTo>
                  <a:pt x="0" y="410"/>
                </a:lnTo>
                <a:lnTo>
                  <a:pt x="3847" y="410"/>
                </a:lnTo>
                <a:lnTo>
                  <a:pt x="38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6"/>
          <p:cNvSpPr/>
          <p:nvPr/>
        </p:nvSpPr>
        <p:spPr>
          <a:xfrm flipH="1">
            <a:off x="8078187" y="1635689"/>
            <a:ext cx="204285" cy="21715"/>
          </a:xfrm>
          <a:custGeom>
            <a:rect b="b" l="l" r="r" t="t"/>
            <a:pathLst>
              <a:path extrusionOk="0" h="410" w="3847">
                <a:moveTo>
                  <a:pt x="0" y="0"/>
                </a:moveTo>
                <a:lnTo>
                  <a:pt x="0" y="410"/>
                </a:lnTo>
                <a:lnTo>
                  <a:pt x="3847" y="410"/>
                </a:lnTo>
                <a:lnTo>
                  <a:pt x="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6"/>
          <p:cNvSpPr/>
          <p:nvPr/>
        </p:nvSpPr>
        <p:spPr>
          <a:xfrm flipH="1">
            <a:off x="8078187" y="1686258"/>
            <a:ext cx="204285" cy="21715"/>
          </a:xfrm>
          <a:custGeom>
            <a:rect b="b" l="l" r="r" t="t"/>
            <a:pathLst>
              <a:path extrusionOk="0" h="410" w="3847">
                <a:moveTo>
                  <a:pt x="0" y="0"/>
                </a:moveTo>
                <a:lnTo>
                  <a:pt x="0" y="409"/>
                </a:lnTo>
                <a:lnTo>
                  <a:pt x="3847" y="409"/>
                </a:lnTo>
                <a:lnTo>
                  <a:pt x="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6"/>
          <p:cNvSpPr/>
          <p:nvPr/>
        </p:nvSpPr>
        <p:spPr>
          <a:xfrm flipH="1">
            <a:off x="8078187" y="1736774"/>
            <a:ext cx="204285" cy="21768"/>
          </a:xfrm>
          <a:custGeom>
            <a:rect b="b" l="l" r="r" t="t"/>
            <a:pathLst>
              <a:path extrusionOk="0" h="411" w="3847">
                <a:moveTo>
                  <a:pt x="0" y="1"/>
                </a:moveTo>
                <a:lnTo>
                  <a:pt x="0" y="410"/>
                </a:lnTo>
                <a:lnTo>
                  <a:pt x="3847" y="410"/>
                </a:lnTo>
                <a:lnTo>
                  <a:pt x="38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6"/>
          <p:cNvSpPr/>
          <p:nvPr/>
        </p:nvSpPr>
        <p:spPr>
          <a:xfrm flipH="1">
            <a:off x="8078187" y="1787450"/>
            <a:ext cx="204285" cy="21715"/>
          </a:xfrm>
          <a:custGeom>
            <a:rect b="b" l="l" r="r" t="t"/>
            <a:pathLst>
              <a:path extrusionOk="0" h="410" w="3847">
                <a:moveTo>
                  <a:pt x="0" y="0"/>
                </a:moveTo>
                <a:lnTo>
                  <a:pt x="0" y="410"/>
                </a:lnTo>
                <a:lnTo>
                  <a:pt x="3847" y="410"/>
                </a:lnTo>
                <a:lnTo>
                  <a:pt x="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6"/>
          <p:cNvSpPr/>
          <p:nvPr/>
        </p:nvSpPr>
        <p:spPr>
          <a:xfrm flipH="1">
            <a:off x="7844296" y="1585014"/>
            <a:ext cx="204285" cy="21768"/>
          </a:xfrm>
          <a:custGeom>
            <a:rect b="b" l="l" r="r" t="t"/>
            <a:pathLst>
              <a:path extrusionOk="0" h="411" w="3847">
                <a:moveTo>
                  <a:pt x="1" y="1"/>
                </a:moveTo>
                <a:lnTo>
                  <a:pt x="1" y="410"/>
                </a:lnTo>
                <a:lnTo>
                  <a:pt x="3847" y="410"/>
                </a:lnTo>
                <a:lnTo>
                  <a:pt x="38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6"/>
          <p:cNvSpPr/>
          <p:nvPr/>
        </p:nvSpPr>
        <p:spPr>
          <a:xfrm flipH="1">
            <a:off x="7844296" y="1635689"/>
            <a:ext cx="204285" cy="21715"/>
          </a:xfrm>
          <a:custGeom>
            <a:rect b="b" l="l" r="r" t="t"/>
            <a:pathLst>
              <a:path extrusionOk="0" h="410" w="3847">
                <a:moveTo>
                  <a:pt x="1" y="0"/>
                </a:moveTo>
                <a:lnTo>
                  <a:pt x="1" y="410"/>
                </a:lnTo>
                <a:lnTo>
                  <a:pt x="3847" y="410"/>
                </a:lnTo>
                <a:lnTo>
                  <a:pt x="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6"/>
          <p:cNvSpPr/>
          <p:nvPr/>
        </p:nvSpPr>
        <p:spPr>
          <a:xfrm flipH="1">
            <a:off x="7844296" y="1686258"/>
            <a:ext cx="204285" cy="21715"/>
          </a:xfrm>
          <a:custGeom>
            <a:rect b="b" l="l" r="r" t="t"/>
            <a:pathLst>
              <a:path extrusionOk="0" h="410" w="3847">
                <a:moveTo>
                  <a:pt x="1" y="0"/>
                </a:moveTo>
                <a:lnTo>
                  <a:pt x="1" y="409"/>
                </a:lnTo>
                <a:lnTo>
                  <a:pt x="3847" y="409"/>
                </a:lnTo>
                <a:lnTo>
                  <a:pt x="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6"/>
          <p:cNvSpPr/>
          <p:nvPr/>
        </p:nvSpPr>
        <p:spPr>
          <a:xfrm flipH="1">
            <a:off x="7844296" y="1736774"/>
            <a:ext cx="204285" cy="21768"/>
          </a:xfrm>
          <a:custGeom>
            <a:rect b="b" l="l" r="r" t="t"/>
            <a:pathLst>
              <a:path extrusionOk="0" h="411" w="3847">
                <a:moveTo>
                  <a:pt x="1" y="1"/>
                </a:moveTo>
                <a:lnTo>
                  <a:pt x="1" y="410"/>
                </a:lnTo>
                <a:lnTo>
                  <a:pt x="3847" y="410"/>
                </a:lnTo>
                <a:lnTo>
                  <a:pt x="38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6"/>
          <p:cNvSpPr/>
          <p:nvPr/>
        </p:nvSpPr>
        <p:spPr>
          <a:xfrm flipH="1">
            <a:off x="7844296" y="1787450"/>
            <a:ext cx="204285" cy="21715"/>
          </a:xfrm>
          <a:custGeom>
            <a:rect b="b" l="l" r="r" t="t"/>
            <a:pathLst>
              <a:path extrusionOk="0" h="410" w="3847">
                <a:moveTo>
                  <a:pt x="1" y="0"/>
                </a:moveTo>
                <a:lnTo>
                  <a:pt x="1" y="410"/>
                </a:lnTo>
                <a:lnTo>
                  <a:pt x="3847" y="410"/>
                </a:lnTo>
                <a:lnTo>
                  <a:pt x="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6"/>
          <p:cNvSpPr/>
          <p:nvPr/>
        </p:nvSpPr>
        <p:spPr>
          <a:xfrm flipH="1">
            <a:off x="7965755" y="1213926"/>
            <a:ext cx="195205" cy="198821"/>
          </a:xfrm>
          <a:custGeom>
            <a:rect b="b" l="l" r="r" t="t"/>
            <a:pathLst>
              <a:path extrusionOk="0" h="3754" w="3676">
                <a:moveTo>
                  <a:pt x="0" y="1"/>
                </a:moveTo>
                <a:lnTo>
                  <a:pt x="0" y="3754"/>
                </a:lnTo>
                <a:lnTo>
                  <a:pt x="3675" y="3754"/>
                </a:lnTo>
                <a:lnTo>
                  <a:pt x="36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6"/>
          <p:cNvSpPr/>
          <p:nvPr/>
        </p:nvSpPr>
        <p:spPr>
          <a:xfrm flipH="1">
            <a:off x="1318664" y="858166"/>
            <a:ext cx="603882" cy="831299"/>
          </a:xfrm>
          <a:custGeom>
            <a:rect b="b" l="l" r="r" t="t"/>
            <a:pathLst>
              <a:path extrusionOk="0" h="15696" w="11372">
                <a:moveTo>
                  <a:pt x="0" y="0"/>
                </a:moveTo>
                <a:lnTo>
                  <a:pt x="0" y="15696"/>
                </a:lnTo>
                <a:lnTo>
                  <a:pt x="11372" y="15696"/>
                </a:lnTo>
                <a:lnTo>
                  <a:pt x="11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6"/>
          <p:cNvSpPr/>
          <p:nvPr/>
        </p:nvSpPr>
        <p:spPr>
          <a:xfrm flipH="1">
            <a:off x="1356096" y="899045"/>
            <a:ext cx="529007" cy="749578"/>
          </a:xfrm>
          <a:custGeom>
            <a:rect b="b" l="l" r="r" t="t"/>
            <a:pathLst>
              <a:path extrusionOk="0" h="14153" w="9962">
                <a:moveTo>
                  <a:pt x="1" y="0"/>
                </a:moveTo>
                <a:lnTo>
                  <a:pt x="1" y="14153"/>
                </a:lnTo>
                <a:lnTo>
                  <a:pt x="9961" y="14153"/>
                </a:lnTo>
                <a:lnTo>
                  <a:pt x="99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6"/>
          <p:cNvSpPr/>
          <p:nvPr/>
        </p:nvSpPr>
        <p:spPr>
          <a:xfrm flipH="1">
            <a:off x="1513845" y="1276646"/>
            <a:ext cx="213472" cy="21768"/>
          </a:xfrm>
          <a:custGeom>
            <a:rect b="b" l="l" r="r" t="t"/>
            <a:pathLst>
              <a:path extrusionOk="0" h="411" w="4020">
                <a:moveTo>
                  <a:pt x="0" y="1"/>
                </a:moveTo>
                <a:lnTo>
                  <a:pt x="0" y="410"/>
                </a:lnTo>
                <a:lnTo>
                  <a:pt x="4019" y="410"/>
                </a:lnTo>
                <a:lnTo>
                  <a:pt x="40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6"/>
          <p:cNvSpPr/>
          <p:nvPr/>
        </p:nvSpPr>
        <p:spPr>
          <a:xfrm flipH="1">
            <a:off x="1403511" y="1229995"/>
            <a:ext cx="434166" cy="21768"/>
          </a:xfrm>
          <a:custGeom>
            <a:rect b="b" l="l" r="r" t="t"/>
            <a:pathLst>
              <a:path extrusionOk="0" h="411" w="8176">
                <a:moveTo>
                  <a:pt x="0" y="1"/>
                </a:moveTo>
                <a:lnTo>
                  <a:pt x="0" y="410"/>
                </a:lnTo>
                <a:lnTo>
                  <a:pt x="8176" y="410"/>
                </a:lnTo>
                <a:lnTo>
                  <a:pt x="81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6"/>
          <p:cNvSpPr/>
          <p:nvPr/>
        </p:nvSpPr>
        <p:spPr>
          <a:xfrm flipH="1">
            <a:off x="1635410" y="1347761"/>
            <a:ext cx="204338" cy="21768"/>
          </a:xfrm>
          <a:custGeom>
            <a:rect b="b" l="l" r="r" t="t"/>
            <a:pathLst>
              <a:path extrusionOk="0" h="411"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6"/>
          <p:cNvSpPr/>
          <p:nvPr/>
        </p:nvSpPr>
        <p:spPr>
          <a:xfrm flipH="1">
            <a:off x="1635410" y="1398330"/>
            <a:ext cx="204338" cy="21768"/>
          </a:xfrm>
          <a:custGeom>
            <a:rect b="b" l="l" r="r" t="t"/>
            <a:pathLst>
              <a:path extrusionOk="0" h="411"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6"/>
          <p:cNvSpPr/>
          <p:nvPr/>
        </p:nvSpPr>
        <p:spPr>
          <a:xfrm flipH="1">
            <a:off x="1635410" y="1448899"/>
            <a:ext cx="204338" cy="21715"/>
          </a:xfrm>
          <a:custGeom>
            <a:rect b="b" l="l" r="r" t="t"/>
            <a:pathLst>
              <a:path extrusionOk="0" h="410"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6"/>
          <p:cNvSpPr/>
          <p:nvPr/>
        </p:nvSpPr>
        <p:spPr>
          <a:xfrm flipH="1">
            <a:off x="1635410" y="1499521"/>
            <a:ext cx="204338" cy="21768"/>
          </a:xfrm>
          <a:custGeom>
            <a:rect b="b" l="l" r="r" t="t"/>
            <a:pathLst>
              <a:path extrusionOk="0" h="411"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6"/>
          <p:cNvSpPr/>
          <p:nvPr/>
        </p:nvSpPr>
        <p:spPr>
          <a:xfrm flipH="1">
            <a:off x="1635410" y="1550090"/>
            <a:ext cx="204338" cy="21768"/>
          </a:xfrm>
          <a:custGeom>
            <a:rect b="b" l="l" r="r" t="t"/>
            <a:pathLst>
              <a:path extrusionOk="0" h="411"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6"/>
          <p:cNvSpPr/>
          <p:nvPr/>
        </p:nvSpPr>
        <p:spPr>
          <a:xfrm flipH="1">
            <a:off x="1401466" y="1347761"/>
            <a:ext cx="204285" cy="21768"/>
          </a:xfrm>
          <a:custGeom>
            <a:rect b="b" l="l" r="r" t="t"/>
            <a:pathLst>
              <a:path extrusionOk="0" h="411"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6"/>
          <p:cNvSpPr/>
          <p:nvPr/>
        </p:nvSpPr>
        <p:spPr>
          <a:xfrm flipH="1">
            <a:off x="1401466" y="1398330"/>
            <a:ext cx="204285" cy="21768"/>
          </a:xfrm>
          <a:custGeom>
            <a:rect b="b" l="l" r="r" t="t"/>
            <a:pathLst>
              <a:path extrusionOk="0" h="411"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6"/>
          <p:cNvSpPr/>
          <p:nvPr/>
        </p:nvSpPr>
        <p:spPr>
          <a:xfrm flipH="1">
            <a:off x="1401466" y="1448899"/>
            <a:ext cx="204285" cy="21715"/>
          </a:xfrm>
          <a:custGeom>
            <a:rect b="b" l="l" r="r" t="t"/>
            <a:pathLst>
              <a:path extrusionOk="0" h="410"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6"/>
          <p:cNvSpPr/>
          <p:nvPr/>
        </p:nvSpPr>
        <p:spPr>
          <a:xfrm flipH="1">
            <a:off x="1401466" y="1499521"/>
            <a:ext cx="204285" cy="21768"/>
          </a:xfrm>
          <a:custGeom>
            <a:rect b="b" l="l" r="r" t="t"/>
            <a:pathLst>
              <a:path extrusionOk="0" h="411"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6"/>
          <p:cNvSpPr/>
          <p:nvPr/>
        </p:nvSpPr>
        <p:spPr>
          <a:xfrm flipH="1">
            <a:off x="1401466" y="1550090"/>
            <a:ext cx="204285" cy="21768"/>
          </a:xfrm>
          <a:custGeom>
            <a:rect b="b" l="l" r="r" t="t"/>
            <a:pathLst>
              <a:path extrusionOk="0" h="411"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6"/>
          <p:cNvSpPr/>
          <p:nvPr/>
        </p:nvSpPr>
        <p:spPr>
          <a:xfrm flipH="1">
            <a:off x="1523031" y="976620"/>
            <a:ext cx="195099" cy="198821"/>
          </a:xfrm>
          <a:custGeom>
            <a:rect b="b" l="l" r="r" t="t"/>
            <a:pathLst>
              <a:path extrusionOk="0" h="3754" w="3674">
                <a:moveTo>
                  <a:pt x="0" y="0"/>
                </a:moveTo>
                <a:lnTo>
                  <a:pt x="0" y="3753"/>
                </a:lnTo>
                <a:lnTo>
                  <a:pt x="3674" y="3753"/>
                </a:lnTo>
                <a:lnTo>
                  <a:pt x="36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6"/>
          <p:cNvSpPr/>
          <p:nvPr/>
        </p:nvSpPr>
        <p:spPr>
          <a:xfrm flipH="1">
            <a:off x="728241" y="858166"/>
            <a:ext cx="497624" cy="513101"/>
          </a:xfrm>
          <a:custGeom>
            <a:rect b="b" l="l" r="r" t="t"/>
            <a:pathLst>
              <a:path extrusionOk="0" h="9688" w="9371">
                <a:moveTo>
                  <a:pt x="0" y="0"/>
                </a:moveTo>
                <a:lnTo>
                  <a:pt x="0" y="9687"/>
                </a:lnTo>
                <a:lnTo>
                  <a:pt x="9370" y="9687"/>
                </a:lnTo>
                <a:lnTo>
                  <a:pt x="93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6"/>
          <p:cNvSpPr/>
          <p:nvPr/>
        </p:nvSpPr>
        <p:spPr>
          <a:xfrm flipH="1">
            <a:off x="765727" y="899045"/>
            <a:ext cx="422696" cy="431380"/>
          </a:xfrm>
          <a:custGeom>
            <a:rect b="b" l="l" r="r" t="t"/>
            <a:pathLst>
              <a:path extrusionOk="0" h="8145" w="7960">
                <a:moveTo>
                  <a:pt x="1" y="0"/>
                </a:moveTo>
                <a:lnTo>
                  <a:pt x="1" y="8145"/>
                </a:lnTo>
                <a:lnTo>
                  <a:pt x="7960" y="8145"/>
                </a:lnTo>
                <a:lnTo>
                  <a:pt x="79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6"/>
          <p:cNvSpPr/>
          <p:nvPr/>
        </p:nvSpPr>
        <p:spPr>
          <a:xfrm flipH="1">
            <a:off x="801285" y="1012415"/>
            <a:ext cx="204285" cy="21715"/>
          </a:xfrm>
          <a:custGeom>
            <a:rect b="b" l="l" r="r" t="t"/>
            <a:pathLst>
              <a:path extrusionOk="0" h="410" w="3847">
                <a:moveTo>
                  <a:pt x="0" y="0"/>
                </a:moveTo>
                <a:lnTo>
                  <a:pt x="0" y="409"/>
                </a:lnTo>
                <a:lnTo>
                  <a:pt x="3846" y="409"/>
                </a:lnTo>
                <a:lnTo>
                  <a:pt x="38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6"/>
          <p:cNvSpPr/>
          <p:nvPr/>
        </p:nvSpPr>
        <p:spPr>
          <a:xfrm flipH="1">
            <a:off x="801285" y="1062931"/>
            <a:ext cx="204285" cy="21768"/>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6"/>
          <p:cNvSpPr/>
          <p:nvPr/>
        </p:nvSpPr>
        <p:spPr>
          <a:xfrm flipH="1">
            <a:off x="801285" y="1113607"/>
            <a:ext cx="204285" cy="21715"/>
          </a:xfrm>
          <a:custGeom>
            <a:rect b="b" l="l" r="r" t="t"/>
            <a:pathLst>
              <a:path extrusionOk="0" h="410" w="3847">
                <a:moveTo>
                  <a:pt x="0" y="0"/>
                </a:moveTo>
                <a:lnTo>
                  <a:pt x="0" y="410"/>
                </a:lnTo>
                <a:lnTo>
                  <a:pt x="3846" y="410"/>
                </a:lnTo>
                <a:lnTo>
                  <a:pt x="38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6"/>
          <p:cNvSpPr/>
          <p:nvPr/>
        </p:nvSpPr>
        <p:spPr>
          <a:xfrm flipH="1">
            <a:off x="801285" y="1164123"/>
            <a:ext cx="204285" cy="21768"/>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6"/>
          <p:cNvSpPr/>
          <p:nvPr/>
        </p:nvSpPr>
        <p:spPr>
          <a:xfrm flipH="1">
            <a:off x="801285" y="1214692"/>
            <a:ext cx="204285" cy="21768"/>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6"/>
          <p:cNvSpPr/>
          <p:nvPr/>
        </p:nvSpPr>
        <p:spPr>
          <a:xfrm flipH="1">
            <a:off x="1034634" y="1009079"/>
            <a:ext cx="118206" cy="227580"/>
          </a:xfrm>
          <a:custGeom>
            <a:rect b="b" l="l" r="r" t="t"/>
            <a:pathLst>
              <a:path extrusionOk="0" h="4297" w="2226">
                <a:moveTo>
                  <a:pt x="1" y="1"/>
                </a:moveTo>
                <a:lnTo>
                  <a:pt x="1" y="4296"/>
                </a:lnTo>
                <a:lnTo>
                  <a:pt x="2225" y="4296"/>
                </a:lnTo>
                <a:lnTo>
                  <a:pt x="2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 name="Google Shape;931;p26"/>
          <p:cNvGrpSpPr/>
          <p:nvPr/>
        </p:nvGrpSpPr>
        <p:grpSpPr>
          <a:xfrm flipH="1">
            <a:off x="3675099" y="-107330"/>
            <a:ext cx="2115497" cy="440954"/>
            <a:chOff x="2871350" y="-9530"/>
            <a:chExt cx="2115497" cy="440954"/>
          </a:xfrm>
        </p:grpSpPr>
        <p:sp>
          <p:nvSpPr>
            <p:cNvPr id="932" name="Google Shape;932;p26"/>
            <p:cNvSpPr/>
            <p:nvPr/>
          </p:nvSpPr>
          <p:spPr>
            <a:xfrm>
              <a:off x="2871350" y="177253"/>
              <a:ext cx="2115497" cy="254172"/>
            </a:xfrm>
            <a:custGeom>
              <a:rect b="b" l="l" r="r" t="t"/>
              <a:pathLst>
                <a:path extrusionOk="0" h="3551" w="39838">
                  <a:moveTo>
                    <a:pt x="5462" y="0"/>
                  </a:moveTo>
                  <a:cubicBezTo>
                    <a:pt x="3101" y="0"/>
                    <a:pt x="960" y="1391"/>
                    <a:pt x="1" y="3550"/>
                  </a:cubicBezTo>
                  <a:lnTo>
                    <a:pt x="39837" y="3550"/>
                  </a:lnTo>
                  <a:cubicBezTo>
                    <a:pt x="38878" y="1391"/>
                    <a:pt x="36738" y="0"/>
                    <a:pt x="34375"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6"/>
            <p:cNvSpPr/>
            <p:nvPr/>
          </p:nvSpPr>
          <p:spPr>
            <a:xfrm>
              <a:off x="3427496" y="-9530"/>
              <a:ext cx="53" cy="219730"/>
            </a:xfrm>
            <a:custGeom>
              <a:rect b="b" l="l" r="r" t="t"/>
              <a:pathLst>
                <a:path extrusionOk="0" fill="none" h="7000" w="1">
                  <a:moveTo>
                    <a:pt x="1" y="7000"/>
                  </a:moveTo>
                  <a:lnTo>
                    <a:pt x="1" y="0"/>
                  </a:lnTo>
                </a:path>
              </a:pathLst>
            </a:custGeom>
            <a:noFill/>
            <a:ln cap="flat" cmpd="sng" w="19050">
              <a:solidFill>
                <a:schemeClr val="accent1"/>
              </a:solidFill>
              <a:prstDash val="solid"/>
              <a:miter lim="14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6"/>
            <p:cNvSpPr/>
            <p:nvPr/>
          </p:nvSpPr>
          <p:spPr>
            <a:xfrm>
              <a:off x="4430772" y="-9530"/>
              <a:ext cx="53" cy="219730"/>
            </a:xfrm>
            <a:custGeom>
              <a:rect b="b" l="l" r="r" t="t"/>
              <a:pathLst>
                <a:path extrusionOk="0" fill="none" h="7000" w="1">
                  <a:moveTo>
                    <a:pt x="1" y="7000"/>
                  </a:moveTo>
                  <a:lnTo>
                    <a:pt x="1" y="0"/>
                  </a:lnTo>
                </a:path>
              </a:pathLst>
            </a:custGeom>
            <a:noFill/>
            <a:ln cap="flat" cmpd="sng" w="19050">
              <a:solidFill>
                <a:schemeClr val="accent1"/>
              </a:solidFill>
              <a:prstDash val="solid"/>
              <a:miter lim="14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5" name="Google Shape;935;p26"/>
          <p:cNvSpPr/>
          <p:nvPr/>
        </p:nvSpPr>
        <p:spPr>
          <a:xfrm flipH="1">
            <a:off x="167525" y="1928620"/>
            <a:ext cx="797546" cy="557589"/>
          </a:xfrm>
          <a:custGeom>
            <a:rect b="b" l="l" r="r" t="t"/>
            <a:pathLst>
              <a:path extrusionOk="0" h="10528" w="15019">
                <a:moveTo>
                  <a:pt x="653" y="0"/>
                </a:moveTo>
                <a:cubicBezTo>
                  <a:pt x="292" y="0"/>
                  <a:pt x="0" y="291"/>
                  <a:pt x="0" y="653"/>
                </a:cubicBezTo>
                <a:lnTo>
                  <a:pt x="0" y="9874"/>
                </a:lnTo>
                <a:cubicBezTo>
                  <a:pt x="0" y="10236"/>
                  <a:pt x="292" y="10527"/>
                  <a:pt x="653" y="10527"/>
                </a:cubicBezTo>
                <a:lnTo>
                  <a:pt x="14365" y="10527"/>
                </a:lnTo>
                <a:cubicBezTo>
                  <a:pt x="14726" y="10527"/>
                  <a:pt x="15018" y="10236"/>
                  <a:pt x="15018" y="9874"/>
                </a:cubicBezTo>
                <a:lnTo>
                  <a:pt x="15018" y="653"/>
                </a:lnTo>
                <a:cubicBezTo>
                  <a:pt x="15018" y="291"/>
                  <a:pt x="14726" y="0"/>
                  <a:pt x="143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6"/>
          <p:cNvSpPr/>
          <p:nvPr/>
        </p:nvSpPr>
        <p:spPr>
          <a:xfrm flipH="1">
            <a:off x="424503" y="2297537"/>
            <a:ext cx="213207" cy="254167"/>
          </a:xfrm>
          <a:custGeom>
            <a:rect b="b" l="l" r="r" t="t"/>
            <a:pathLst>
              <a:path extrusionOk="0" h="4799" w="4015">
                <a:moveTo>
                  <a:pt x="261" y="0"/>
                </a:moveTo>
                <a:cubicBezTo>
                  <a:pt x="115" y="0"/>
                  <a:pt x="0" y="126"/>
                  <a:pt x="13" y="271"/>
                </a:cubicBezTo>
                <a:lnTo>
                  <a:pt x="392" y="4799"/>
                </a:lnTo>
                <a:lnTo>
                  <a:pt x="4015" y="4799"/>
                </a:lnTo>
                <a:lnTo>
                  <a:pt x="2886" y="190"/>
                </a:lnTo>
                <a:cubicBezTo>
                  <a:pt x="2857" y="78"/>
                  <a:pt x="2757" y="0"/>
                  <a:pt x="2642" y="0"/>
                </a:cubicBezTo>
                <a:lnTo>
                  <a:pt x="263" y="0"/>
                </a:lnTo>
                <a:cubicBezTo>
                  <a:pt x="263" y="0"/>
                  <a:pt x="262"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6"/>
          <p:cNvSpPr/>
          <p:nvPr/>
        </p:nvSpPr>
        <p:spPr>
          <a:xfrm flipH="1">
            <a:off x="327233" y="2523907"/>
            <a:ext cx="429228" cy="29871"/>
          </a:xfrm>
          <a:custGeom>
            <a:rect b="b" l="l" r="r" t="t"/>
            <a:pathLst>
              <a:path extrusionOk="0" h="564" w="8083">
                <a:moveTo>
                  <a:pt x="0" y="1"/>
                </a:moveTo>
                <a:lnTo>
                  <a:pt x="0" y="563"/>
                </a:lnTo>
                <a:lnTo>
                  <a:pt x="8082" y="563"/>
                </a:lnTo>
                <a:lnTo>
                  <a:pt x="80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6"/>
          <p:cNvSpPr/>
          <p:nvPr/>
        </p:nvSpPr>
        <p:spPr>
          <a:xfrm flipH="1">
            <a:off x="680577" y="2523907"/>
            <a:ext cx="75883" cy="29871"/>
          </a:xfrm>
          <a:custGeom>
            <a:rect b="b" l="l" r="r" t="t"/>
            <a:pathLst>
              <a:path extrusionOk="0" h="564" w="1429">
                <a:moveTo>
                  <a:pt x="0" y="1"/>
                </a:moveTo>
                <a:lnTo>
                  <a:pt x="0" y="563"/>
                </a:lnTo>
                <a:lnTo>
                  <a:pt x="1428" y="563"/>
                </a:lnTo>
                <a:lnTo>
                  <a:pt x="142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6"/>
          <p:cNvSpPr/>
          <p:nvPr/>
        </p:nvSpPr>
        <p:spPr>
          <a:xfrm flipH="1">
            <a:off x="-67760" y="2701402"/>
            <a:ext cx="2947083" cy="1541527"/>
          </a:xfrm>
          <a:custGeom>
            <a:rect b="b" l="l" r="r" t="t"/>
            <a:pathLst>
              <a:path extrusionOk="0" h="29106" w="55498">
                <a:moveTo>
                  <a:pt x="0" y="1"/>
                </a:moveTo>
                <a:lnTo>
                  <a:pt x="0" y="29106"/>
                </a:lnTo>
                <a:lnTo>
                  <a:pt x="55498" y="29106"/>
                </a:lnTo>
                <a:lnTo>
                  <a:pt x="55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6"/>
          <p:cNvSpPr/>
          <p:nvPr/>
        </p:nvSpPr>
        <p:spPr>
          <a:xfrm flipH="1">
            <a:off x="-67760" y="4039977"/>
            <a:ext cx="2947083" cy="202687"/>
          </a:xfrm>
          <a:custGeom>
            <a:rect b="b" l="l" r="r" t="t"/>
            <a:pathLst>
              <a:path extrusionOk="0" h="3827" w="55498">
                <a:moveTo>
                  <a:pt x="0" y="0"/>
                </a:moveTo>
                <a:lnTo>
                  <a:pt x="0" y="3827"/>
                </a:lnTo>
                <a:lnTo>
                  <a:pt x="55498" y="3827"/>
                </a:lnTo>
                <a:lnTo>
                  <a:pt x="554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6"/>
          <p:cNvSpPr/>
          <p:nvPr/>
        </p:nvSpPr>
        <p:spPr>
          <a:xfrm flipH="1">
            <a:off x="-67694" y="2554248"/>
            <a:ext cx="3062527" cy="202740"/>
          </a:xfrm>
          <a:custGeom>
            <a:rect b="b" l="l" r="r" t="t"/>
            <a:pathLst>
              <a:path extrusionOk="0" h="3828" w="57672">
                <a:moveTo>
                  <a:pt x="1" y="0"/>
                </a:moveTo>
                <a:lnTo>
                  <a:pt x="1" y="3828"/>
                </a:lnTo>
                <a:lnTo>
                  <a:pt x="57671" y="3828"/>
                </a:lnTo>
                <a:lnTo>
                  <a:pt x="57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6"/>
          <p:cNvSpPr/>
          <p:nvPr/>
        </p:nvSpPr>
        <p:spPr>
          <a:xfrm>
            <a:off x="413700" y="319350"/>
            <a:ext cx="8316600" cy="4504800"/>
          </a:xfrm>
          <a:prstGeom prst="rect">
            <a:avLst/>
          </a:prstGeom>
          <a:solidFill>
            <a:srgbClr val="FFFFFF">
              <a:alpha val="8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6"/>
          <p:cNvSpPr txBox="1"/>
          <p:nvPr>
            <p:ph hasCustomPrompt="1" type="title"/>
          </p:nvPr>
        </p:nvSpPr>
        <p:spPr>
          <a:xfrm>
            <a:off x="2373900" y="686675"/>
            <a:ext cx="43962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44" name="Google Shape;944;p26"/>
          <p:cNvSpPr txBox="1"/>
          <p:nvPr>
            <p:ph idx="1" type="subTitle"/>
          </p:nvPr>
        </p:nvSpPr>
        <p:spPr>
          <a:xfrm>
            <a:off x="2373900" y="1444675"/>
            <a:ext cx="4396200" cy="411600"/>
          </a:xfrm>
          <a:prstGeom prst="rect">
            <a:avLst/>
          </a:prstGeom>
          <a:solidFill>
            <a:schemeClr val="accent2"/>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45" name="Google Shape;945;p26"/>
          <p:cNvSpPr txBox="1"/>
          <p:nvPr>
            <p:ph hasCustomPrompt="1" idx="2" type="title"/>
          </p:nvPr>
        </p:nvSpPr>
        <p:spPr>
          <a:xfrm>
            <a:off x="2373900" y="1984379"/>
            <a:ext cx="43962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200">
                <a:solidFill>
                  <a:schemeClr val="accent4"/>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46" name="Google Shape;946;p26"/>
          <p:cNvSpPr txBox="1"/>
          <p:nvPr>
            <p:ph idx="3" type="subTitle"/>
          </p:nvPr>
        </p:nvSpPr>
        <p:spPr>
          <a:xfrm>
            <a:off x="2373900" y="2744950"/>
            <a:ext cx="4396200" cy="411600"/>
          </a:xfrm>
          <a:prstGeom prst="rect">
            <a:avLst/>
          </a:prstGeom>
          <a:solidFill>
            <a:schemeClr val="accent2"/>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47" name="Google Shape;947;p26"/>
          <p:cNvSpPr txBox="1"/>
          <p:nvPr>
            <p:ph hasCustomPrompt="1" idx="4" type="title"/>
          </p:nvPr>
        </p:nvSpPr>
        <p:spPr>
          <a:xfrm>
            <a:off x="2373900" y="3282084"/>
            <a:ext cx="43962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48" name="Google Shape;948;p26"/>
          <p:cNvSpPr txBox="1"/>
          <p:nvPr>
            <p:ph idx="5" type="subTitle"/>
          </p:nvPr>
        </p:nvSpPr>
        <p:spPr>
          <a:xfrm>
            <a:off x="2373900" y="4045226"/>
            <a:ext cx="4396200" cy="411600"/>
          </a:xfrm>
          <a:prstGeom prst="rect">
            <a:avLst/>
          </a:prstGeom>
          <a:solidFill>
            <a:schemeClr val="accent2"/>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949" name="Shape 949"/>
        <p:cNvGrpSpPr/>
        <p:nvPr/>
      </p:nvGrpSpPr>
      <p:grpSpPr>
        <a:xfrm>
          <a:off x="0" y="0"/>
          <a:ext cx="0" cy="0"/>
          <a:chOff x="0" y="0"/>
          <a:chExt cx="0" cy="0"/>
        </a:xfrm>
      </p:grpSpPr>
      <p:sp>
        <p:nvSpPr>
          <p:cNvPr id="950" name="Google Shape;950;p27"/>
          <p:cNvSpPr/>
          <p:nvPr/>
        </p:nvSpPr>
        <p:spPr>
          <a:xfrm>
            <a:off x="0" y="4286250"/>
            <a:ext cx="9144000" cy="867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 name="Google Shape;951;p27"/>
          <p:cNvGrpSpPr/>
          <p:nvPr/>
        </p:nvGrpSpPr>
        <p:grpSpPr>
          <a:xfrm>
            <a:off x="8060150" y="549025"/>
            <a:ext cx="765914" cy="765914"/>
            <a:chOff x="1669475" y="539500"/>
            <a:chExt cx="765914" cy="765914"/>
          </a:xfrm>
        </p:grpSpPr>
        <p:sp>
          <p:nvSpPr>
            <p:cNvPr id="952" name="Google Shape;952;p27"/>
            <p:cNvSpPr/>
            <p:nvPr/>
          </p:nvSpPr>
          <p:spPr>
            <a:xfrm>
              <a:off x="1669475" y="539500"/>
              <a:ext cx="765914" cy="765914"/>
            </a:xfrm>
            <a:custGeom>
              <a:rect b="b" l="l" r="r" t="t"/>
              <a:pathLst>
                <a:path extrusionOk="0" h="13649" w="13649">
                  <a:moveTo>
                    <a:pt x="6825" y="0"/>
                  </a:moveTo>
                  <a:cubicBezTo>
                    <a:pt x="5016" y="0"/>
                    <a:pt x="3280" y="720"/>
                    <a:pt x="2000" y="1999"/>
                  </a:cubicBezTo>
                  <a:cubicBezTo>
                    <a:pt x="721" y="3279"/>
                    <a:pt x="1" y="5014"/>
                    <a:pt x="1" y="6824"/>
                  </a:cubicBezTo>
                  <a:cubicBezTo>
                    <a:pt x="1" y="8634"/>
                    <a:pt x="721" y="10370"/>
                    <a:pt x="2000" y="11650"/>
                  </a:cubicBezTo>
                  <a:cubicBezTo>
                    <a:pt x="3280" y="12929"/>
                    <a:pt x="5016" y="13648"/>
                    <a:pt x="6825" y="13648"/>
                  </a:cubicBezTo>
                  <a:cubicBezTo>
                    <a:pt x="8635" y="13648"/>
                    <a:pt x="10371" y="12929"/>
                    <a:pt x="11650" y="11650"/>
                  </a:cubicBezTo>
                  <a:cubicBezTo>
                    <a:pt x="12931" y="10370"/>
                    <a:pt x="13649" y="8634"/>
                    <a:pt x="13649" y="6824"/>
                  </a:cubicBezTo>
                  <a:cubicBezTo>
                    <a:pt x="13649" y="5014"/>
                    <a:pt x="12931" y="3279"/>
                    <a:pt x="11650" y="1999"/>
                  </a:cubicBezTo>
                  <a:cubicBezTo>
                    <a:pt x="10371" y="720"/>
                    <a:pt x="8635" y="0"/>
                    <a:pt x="68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7"/>
            <p:cNvSpPr/>
            <p:nvPr/>
          </p:nvSpPr>
          <p:spPr>
            <a:xfrm>
              <a:off x="1732601" y="602514"/>
              <a:ext cx="639767" cy="639879"/>
            </a:xfrm>
            <a:custGeom>
              <a:rect b="b" l="l" r="r" t="t"/>
              <a:pathLst>
                <a:path extrusionOk="0" h="11403" w="11401">
                  <a:moveTo>
                    <a:pt x="5700" y="1"/>
                  </a:moveTo>
                  <a:cubicBezTo>
                    <a:pt x="2552" y="1"/>
                    <a:pt x="1" y="2554"/>
                    <a:pt x="1" y="5701"/>
                  </a:cubicBezTo>
                  <a:cubicBezTo>
                    <a:pt x="1" y="8849"/>
                    <a:pt x="2552" y="11402"/>
                    <a:pt x="5700" y="11402"/>
                  </a:cubicBezTo>
                  <a:cubicBezTo>
                    <a:pt x="8848" y="11402"/>
                    <a:pt x="11401" y="8849"/>
                    <a:pt x="11401" y="5701"/>
                  </a:cubicBezTo>
                  <a:cubicBezTo>
                    <a:pt x="11401" y="2554"/>
                    <a:pt x="8848" y="1"/>
                    <a:pt x="57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7"/>
            <p:cNvSpPr/>
            <p:nvPr/>
          </p:nvSpPr>
          <p:spPr>
            <a:xfrm>
              <a:off x="2038414" y="691003"/>
              <a:ext cx="220981" cy="261440"/>
            </a:xfrm>
            <a:custGeom>
              <a:rect b="b" l="l" r="r" t="t"/>
              <a:pathLst>
                <a:path extrusionOk="0" h="4659" w="3938">
                  <a:moveTo>
                    <a:pt x="267" y="0"/>
                  </a:moveTo>
                  <a:cubicBezTo>
                    <a:pt x="134" y="0"/>
                    <a:pt x="2" y="85"/>
                    <a:pt x="2" y="256"/>
                  </a:cubicBezTo>
                  <a:lnTo>
                    <a:pt x="2" y="4395"/>
                  </a:lnTo>
                  <a:cubicBezTo>
                    <a:pt x="1" y="4462"/>
                    <a:pt x="26" y="4525"/>
                    <a:pt x="73" y="4574"/>
                  </a:cubicBezTo>
                  <a:cubicBezTo>
                    <a:pt x="76" y="4576"/>
                    <a:pt x="80" y="4579"/>
                    <a:pt x="83" y="4582"/>
                  </a:cubicBezTo>
                  <a:cubicBezTo>
                    <a:pt x="86" y="4586"/>
                    <a:pt x="86" y="4586"/>
                    <a:pt x="87" y="4588"/>
                  </a:cubicBezTo>
                  <a:cubicBezTo>
                    <a:pt x="133" y="4632"/>
                    <a:pt x="194" y="4659"/>
                    <a:pt x="257" y="4659"/>
                  </a:cubicBezTo>
                  <a:cubicBezTo>
                    <a:pt x="261" y="4659"/>
                    <a:pt x="264" y="4659"/>
                    <a:pt x="267" y="4659"/>
                  </a:cubicBezTo>
                  <a:lnTo>
                    <a:pt x="3596" y="4659"/>
                  </a:lnTo>
                  <a:cubicBezTo>
                    <a:pt x="3937" y="4659"/>
                    <a:pt x="3937" y="4130"/>
                    <a:pt x="3597" y="4130"/>
                  </a:cubicBezTo>
                  <a:lnTo>
                    <a:pt x="532" y="4130"/>
                  </a:lnTo>
                  <a:lnTo>
                    <a:pt x="532" y="256"/>
                  </a:lnTo>
                  <a:cubicBezTo>
                    <a:pt x="532" y="85"/>
                    <a:pt x="399" y="0"/>
                    <a:pt x="2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5" name="Google Shape;955;p27"/>
          <p:cNvSpPr/>
          <p:nvPr/>
        </p:nvSpPr>
        <p:spPr>
          <a:xfrm flipH="1">
            <a:off x="-46722" y="4289225"/>
            <a:ext cx="9191681" cy="126673"/>
          </a:xfrm>
          <a:custGeom>
            <a:rect b="b" l="l" r="r" t="t"/>
            <a:pathLst>
              <a:path extrusionOk="0" h="2386" w="150197">
                <a:moveTo>
                  <a:pt x="0" y="0"/>
                </a:moveTo>
                <a:lnTo>
                  <a:pt x="0" y="2386"/>
                </a:lnTo>
                <a:lnTo>
                  <a:pt x="150197" y="2386"/>
                </a:lnTo>
                <a:lnTo>
                  <a:pt x="1501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7"/>
          <p:cNvSpPr/>
          <p:nvPr/>
        </p:nvSpPr>
        <p:spPr>
          <a:xfrm>
            <a:off x="-448025" y="1689849"/>
            <a:ext cx="1610746" cy="2726046"/>
          </a:xfrm>
          <a:custGeom>
            <a:rect b="b" l="l" r="r" t="t"/>
            <a:pathLst>
              <a:path extrusionOk="0" h="41041" w="24250">
                <a:moveTo>
                  <a:pt x="1" y="0"/>
                </a:moveTo>
                <a:lnTo>
                  <a:pt x="1" y="41041"/>
                </a:lnTo>
                <a:lnTo>
                  <a:pt x="24250" y="41041"/>
                </a:lnTo>
                <a:lnTo>
                  <a:pt x="242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7"/>
          <p:cNvSpPr/>
          <p:nvPr/>
        </p:nvSpPr>
        <p:spPr>
          <a:xfrm>
            <a:off x="-329793" y="1828938"/>
            <a:ext cx="1374348" cy="2586957"/>
          </a:xfrm>
          <a:custGeom>
            <a:rect b="b" l="l" r="r" t="t"/>
            <a:pathLst>
              <a:path extrusionOk="0" h="38947" w="20691">
                <a:moveTo>
                  <a:pt x="0" y="0"/>
                </a:moveTo>
                <a:lnTo>
                  <a:pt x="0" y="38947"/>
                </a:lnTo>
                <a:lnTo>
                  <a:pt x="20690" y="38947"/>
                </a:lnTo>
                <a:lnTo>
                  <a:pt x="206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7"/>
          <p:cNvSpPr/>
          <p:nvPr/>
        </p:nvSpPr>
        <p:spPr>
          <a:xfrm>
            <a:off x="-343609" y="2961909"/>
            <a:ext cx="1462092" cy="320954"/>
          </a:xfrm>
          <a:custGeom>
            <a:rect b="b" l="l" r="r" t="t"/>
            <a:pathLst>
              <a:path extrusionOk="0" h="4832" w="22012">
                <a:moveTo>
                  <a:pt x="0" y="1"/>
                </a:moveTo>
                <a:lnTo>
                  <a:pt x="0" y="4832"/>
                </a:lnTo>
                <a:lnTo>
                  <a:pt x="22012" y="4832"/>
                </a:lnTo>
                <a:lnTo>
                  <a:pt x="220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7"/>
          <p:cNvSpPr/>
          <p:nvPr/>
        </p:nvSpPr>
        <p:spPr>
          <a:xfrm>
            <a:off x="-2863" y="1133825"/>
            <a:ext cx="718957" cy="288074"/>
          </a:xfrm>
          <a:custGeom>
            <a:rect b="b" l="l" r="r" t="t"/>
            <a:pathLst>
              <a:path extrusionOk="0" h="4337" w="10824">
                <a:moveTo>
                  <a:pt x="0" y="0"/>
                </a:moveTo>
                <a:lnTo>
                  <a:pt x="0" y="4337"/>
                </a:lnTo>
                <a:lnTo>
                  <a:pt x="10824" y="4337"/>
                </a:lnTo>
                <a:lnTo>
                  <a:pt x="10824" y="0"/>
                </a:lnTo>
                <a:close/>
              </a:path>
            </a:pathLst>
          </a:custGeom>
          <a:solidFill>
            <a:schemeClr val="dk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0" name="Google Shape;960;p27"/>
          <p:cNvGrpSpPr/>
          <p:nvPr/>
        </p:nvGrpSpPr>
        <p:grpSpPr>
          <a:xfrm flipH="1">
            <a:off x="7648575" y="2778125"/>
            <a:ext cx="1238647" cy="1825874"/>
            <a:chOff x="0" y="1786475"/>
            <a:chExt cx="1238647" cy="1825874"/>
          </a:xfrm>
        </p:grpSpPr>
        <p:sp>
          <p:nvSpPr>
            <p:cNvPr id="961" name="Google Shape;961;p27"/>
            <p:cNvSpPr/>
            <p:nvPr/>
          </p:nvSpPr>
          <p:spPr>
            <a:xfrm>
              <a:off x="240641" y="3061244"/>
              <a:ext cx="81365" cy="551104"/>
            </a:xfrm>
            <a:custGeom>
              <a:rect b="b" l="l" r="r" t="t"/>
              <a:pathLst>
                <a:path extrusionOk="0" h="9557" w="1411">
                  <a:moveTo>
                    <a:pt x="1" y="0"/>
                  </a:moveTo>
                  <a:lnTo>
                    <a:pt x="1" y="9557"/>
                  </a:lnTo>
                  <a:lnTo>
                    <a:pt x="567" y="9557"/>
                  </a:lnTo>
                  <a:lnTo>
                    <a:pt x="14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7"/>
            <p:cNvSpPr/>
            <p:nvPr/>
          </p:nvSpPr>
          <p:spPr>
            <a:xfrm>
              <a:off x="0" y="1786475"/>
              <a:ext cx="626934" cy="1391283"/>
            </a:xfrm>
            <a:custGeom>
              <a:rect b="b" l="l" r="r" t="t"/>
              <a:pathLst>
                <a:path extrusionOk="0" h="24127" w="10872">
                  <a:moveTo>
                    <a:pt x="3407" y="1"/>
                  </a:moveTo>
                  <a:cubicBezTo>
                    <a:pt x="1468" y="1"/>
                    <a:pt x="0" y="1604"/>
                    <a:pt x="346" y="3347"/>
                  </a:cubicBezTo>
                  <a:lnTo>
                    <a:pt x="659" y="19692"/>
                  </a:lnTo>
                  <a:cubicBezTo>
                    <a:pt x="703" y="22025"/>
                    <a:pt x="2685" y="23978"/>
                    <a:pt x="5238" y="24121"/>
                  </a:cubicBezTo>
                  <a:cubicBezTo>
                    <a:pt x="5307" y="24125"/>
                    <a:pt x="5373" y="24127"/>
                    <a:pt x="5433" y="24127"/>
                  </a:cubicBezTo>
                  <a:cubicBezTo>
                    <a:pt x="5584" y="24127"/>
                    <a:pt x="5703" y="24114"/>
                    <a:pt x="5782" y="24085"/>
                  </a:cubicBezTo>
                  <a:lnTo>
                    <a:pt x="10872" y="21265"/>
                  </a:lnTo>
                  <a:lnTo>
                    <a:pt x="6452" y="2250"/>
                  </a:lnTo>
                  <a:cubicBezTo>
                    <a:pt x="6147" y="939"/>
                    <a:pt x="4878" y="1"/>
                    <a:pt x="3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7"/>
            <p:cNvSpPr/>
            <p:nvPr/>
          </p:nvSpPr>
          <p:spPr>
            <a:xfrm>
              <a:off x="350601" y="2765075"/>
              <a:ext cx="785006" cy="207421"/>
            </a:xfrm>
            <a:custGeom>
              <a:rect b="b" l="l" r="r" t="t"/>
              <a:pathLst>
                <a:path extrusionOk="0" h="3597" w="15730">
                  <a:moveTo>
                    <a:pt x="0" y="1"/>
                  </a:moveTo>
                  <a:lnTo>
                    <a:pt x="0" y="3596"/>
                  </a:lnTo>
                  <a:lnTo>
                    <a:pt x="13932" y="3596"/>
                  </a:lnTo>
                  <a:cubicBezTo>
                    <a:pt x="14925" y="3596"/>
                    <a:pt x="15730" y="2792"/>
                    <a:pt x="15730" y="1799"/>
                  </a:cubicBezTo>
                  <a:cubicBezTo>
                    <a:pt x="15730" y="805"/>
                    <a:pt x="14925" y="1"/>
                    <a:pt x="139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7"/>
            <p:cNvSpPr/>
            <p:nvPr/>
          </p:nvSpPr>
          <p:spPr>
            <a:xfrm>
              <a:off x="1115553" y="3061244"/>
              <a:ext cx="81365" cy="551104"/>
            </a:xfrm>
            <a:custGeom>
              <a:rect b="b" l="l" r="r" t="t"/>
              <a:pathLst>
                <a:path extrusionOk="0" h="9557" w="1411">
                  <a:moveTo>
                    <a:pt x="1" y="0"/>
                  </a:moveTo>
                  <a:lnTo>
                    <a:pt x="845" y="9557"/>
                  </a:lnTo>
                  <a:lnTo>
                    <a:pt x="1411" y="9557"/>
                  </a:lnTo>
                  <a:lnTo>
                    <a:pt x="141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7"/>
            <p:cNvSpPr/>
            <p:nvPr/>
          </p:nvSpPr>
          <p:spPr>
            <a:xfrm>
              <a:off x="110200" y="2959925"/>
              <a:ext cx="1128446" cy="217858"/>
            </a:xfrm>
            <a:custGeom>
              <a:rect b="b" l="l" r="r" t="t"/>
              <a:pathLst>
                <a:path extrusionOk="0" h="3778" w="19569">
                  <a:moveTo>
                    <a:pt x="1683" y="1"/>
                  </a:moveTo>
                  <a:lnTo>
                    <a:pt x="1894" y="1139"/>
                  </a:lnTo>
                  <a:cubicBezTo>
                    <a:pt x="1894" y="2596"/>
                    <a:pt x="0" y="3777"/>
                    <a:pt x="5578" y="3777"/>
                  </a:cubicBezTo>
                  <a:lnTo>
                    <a:pt x="17082" y="3777"/>
                  </a:lnTo>
                  <a:cubicBezTo>
                    <a:pt x="18455" y="3777"/>
                    <a:pt x="19568" y="2932"/>
                    <a:pt x="19568" y="1889"/>
                  </a:cubicBezTo>
                  <a:cubicBezTo>
                    <a:pt x="19568" y="846"/>
                    <a:pt x="18456" y="1"/>
                    <a:pt x="17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6" name="Google Shape;966;p27"/>
          <p:cNvSpPr/>
          <p:nvPr/>
        </p:nvSpPr>
        <p:spPr>
          <a:xfrm>
            <a:off x="413700" y="319350"/>
            <a:ext cx="8316600" cy="4504800"/>
          </a:xfrm>
          <a:prstGeom prst="rect">
            <a:avLst/>
          </a:prstGeom>
          <a:solidFill>
            <a:srgbClr val="FFFFFF">
              <a:alpha val="8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7"/>
          <p:cNvSpPr txBox="1"/>
          <p:nvPr>
            <p:ph hasCustomPrompt="1" type="title"/>
          </p:nvPr>
        </p:nvSpPr>
        <p:spPr>
          <a:xfrm>
            <a:off x="1325650" y="2024058"/>
            <a:ext cx="13989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4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68" name="Google Shape;968;p27"/>
          <p:cNvSpPr txBox="1"/>
          <p:nvPr>
            <p:ph idx="1" type="subTitle"/>
          </p:nvPr>
        </p:nvSpPr>
        <p:spPr>
          <a:xfrm>
            <a:off x="938500" y="3403983"/>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69" name="Google Shape;969;p27"/>
          <p:cNvSpPr txBox="1"/>
          <p:nvPr>
            <p:ph idx="2" type="subTitle"/>
          </p:nvPr>
        </p:nvSpPr>
        <p:spPr>
          <a:xfrm>
            <a:off x="938500" y="3074733"/>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accent4"/>
                </a:solidFill>
                <a:latin typeface="Encode Sans Semi Expanded ExtraBold"/>
                <a:ea typeface="Encode Sans Semi Expanded ExtraBold"/>
                <a:cs typeface="Encode Sans Semi Expanded ExtraBold"/>
                <a:sym typeface="Encode Sans Semi Expanded Extra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70" name="Google Shape;970;p27"/>
          <p:cNvSpPr txBox="1"/>
          <p:nvPr>
            <p:ph hasCustomPrompt="1" idx="3" type="title"/>
          </p:nvPr>
        </p:nvSpPr>
        <p:spPr>
          <a:xfrm>
            <a:off x="3873100" y="2024058"/>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4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71" name="Google Shape;971;p27"/>
          <p:cNvSpPr txBox="1"/>
          <p:nvPr>
            <p:ph idx="4" type="subTitle"/>
          </p:nvPr>
        </p:nvSpPr>
        <p:spPr>
          <a:xfrm>
            <a:off x="3485400" y="3403983"/>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72" name="Google Shape;972;p27"/>
          <p:cNvSpPr txBox="1"/>
          <p:nvPr>
            <p:ph idx="5" type="subTitle"/>
          </p:nvPr>
        </p:nvSpPr>
        <p:spPr>
          <a:xfrm>
            <a:off x="3485400" y="3074733"/>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accent4"/>
                </a:solidFill>
                <a:latin typeface="Encode Sans Semi Expanded ExtraBold"/>
                <a:ea typeface="Encode Sans Semi Expanded ExtraBold"/>
                <a:cs typeface="Encode Sans Semi Expanded ExtraBold"/>
                <a:sym typeface="Encode Sans Semi Expanded Extra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73" name="Google Shape;973;p27"/>
          <p:cNvSpPr txBox="1"/>
          <p:nvPr>
            <p:ph hasCustomPrompt="1" idx="6" type="title"/>
          </p:nvPr>
        </p:nvSpPr>
        <p:spPr>
          <a:xfrm>
            <a:off x="6417675" y="2024058"/>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4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74" name="Google Shape;974;p27"/>
          <p:cNvSpPr txBox="1"/>
          <p:nvPr>
            <p:ph idx="7" type="subTitle"/>
          </p:nvPr>
        </p:nvSpPr>
        <p:spPr>
          <a:xfrm>
            <a:off x="6032300" y="3403983"/>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75" name="Google Shape;975;p27"/>
          <p:cNvSpPr txBox="1"/>
          <p:nvPr>
            <p:ph idx="8" type="subTitle"/>
          </p:nvPr>
        </p:nvSpPr>
        <p:spPr>
          <a:xfrm>
            <a:off x="6032300" y="3074733"/>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accent4"/>
                </a:solidFill>
                <a:latin typeface="Encode Sans Semi Expanded ExtraBold"/>
                <a:ea typeface="Encode Sans Semi Expanded ExtraBold"/>
                <a:cs typeface="Encode Sans Semi Expanded ExtraBold"/>
                <a:sym typeface="Encode Sans Semi Expanded Extra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76" name="Google Shape;976;p27"/>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977" name="Shape 977"/>
        <p:cNvGrpSpPr/>
        <p:nvPr/>
      </p:nvGrpSpPr>
      <p:grpSpPr>
        <a:xfrm>
          <a:off x="0" y="0"/>
          <a:ext cx="0" cy="0"/>
          <a:chOff x="0" y="0"/>
          <a:chExt cx="0" cy="0"/>
        </a:xfrm>
      </p:grpSpPr>
      <p:sp>
        <p:nvSpPr>
          <p:cNvPr id="978" name="Google Shape;978;p28"/>
          <p:cNvSpPr/>
          <p:nvPr/>
        </p:nvSpPr>
        <p:spPr>
          <a:xfrm>
            <a:off x="-45750" y="4286250"/>
            <a:ext cx="9235500" cy="86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9" name="Google Shape;979;p28"/>
          <p:cNvGrpSpPr/>
          <p:nvPr/>
        </p:nvGrpSpPr>
        <p:grpSpPr>
          <a:xfrm>
            <a:off x="419349" y="1618967"/>
            <a:ext cx="499802" cy="866648"/>
            <a:chOff x="860475" y="175731"/>
            <a:chExt cx="603261" cy="1046045"/>
          </a:xfrm>
        </p:grpSpPr>
        <p:sp>
          <p:nvSpPr>
            <p:cNvPr id="980" name="Google Shape;980;p28"/>
            <p:cNvSpPr/>
            <p:nvPr/>
          </p:nvSpPr>
          <p:spPr>
            <a:xfrm>
              <a:off x="860475" y="175731"/>
              <a:ext cx="603261" cy="612933"/>
            </a:xfrm>
            <a:custGeom>
              <a:rect b="b" l="l" r="r" t="t"/>
              <a:pathLst>
                <a:path extrusionOk="0" h="10710" w="10541">
                  <a:moveTo>
                    <a:pt x="3783" y="1"/>
                  </a:moveTo>
                  <a:cubicBezTo>
                    <a:pt x="3499" y="1"/>
                    <a:pt x="2763" y="236"/>
                    <a:pt x="2846" y="3430"/>
                  </a:cubicBezTo>
                  <a:cubicBezTo>
                    <a:pt x="2929" y="6666"/>
                    <a:pt x="3347" y="8227"/>
                    <a:pt x="4017" y="9956"/>
                  </a:cubicBezTo>
                  <a:cubicBezTo>
                    <a:pt x="4017" y="9956"/>
                    <a:pt x="3486" y="9426"/>
                    <a:pt x="2595" y="7920"/>
                  </a:cubicBezTo>
                  <a:cubicBezTo>
                    <a:pt x="1719" y="6442"/>
                    <a:pt x="1213" y="5664"/>
                    <a:pt x="639" y="5664"/>
                  </a:cubicBezTo>
                  <a:cubicBezTo>
                    <a:pt x="629" y="5664"/>
                    <a:pt x="618" y="5664"/>
                    <a:pt x="607" y="5664"/>
                  </a:cubicBezTo>
                  <a:cubicBezTo>
                    <a:pt x="22" y="5693"/>
                    <a:pt x="1" y="6665"/>
                    <a:pt x="781" y="7920"/>
                  </a:cubicBezTo>
                  <a:cubicBezTo>
                    <a:pt x="1563" y="9175"/>
                    <a:pt x="2344" y="10067"/>
                    <a:pt x="3989" y="10485"/>
                  </a:cubicBezTo>
                  <a:cubicBezTo>
                    <a:pt x="3989" y="10485"/>
                    <a:pt x="3915" y="10710"/>
                    <a:pt x="4771" y="10710"/>
                  </a:cubicBezTo>
                  <a:cubicBezTo>
                    <a:pt x="5085" y="10710"/>
                    <a:pt x="5523" y="10680"/>
                    <a:pt x="6136" y="10597"/>
                  </a:cubicBezTo>
                  <a:cubicBezTo>
                    <a:pt x="10235" y="8506"/>
                    <a:pt x="10541" y="5912"/>
                    <a:pt x="9984" y="5662"/>
                  </a:cubicBezTo>
                  <a:cubicBezTo>
                    <a:pt x="9963" y="5652"/>
                    <a:pt x="9940" y="5648"/>
                    <a:pt x="9916" y="5648"/>
                  </a:cubicBezTo>
                  <a:cubicBezTo>
                    <a:pt x="9277" y="5648"/>
                    <a:pt x="7348" y="8664"/>
                    <a:pt x="5523" y="9845"/>
                  </a:cubicBezTo>
                  <a:cubicBezTo>
                    <a:pt x="7251" y="7223"/>
                    <a:pt x="9399" y="2874"/>
                    <a:pt x="8757" y="2205"/>
                  </a:cubicBezTo>
                  <a:cubicBezTo>
                    <a:pt x="8652" y="2095"/>
                    <a:pt x="8497" y="2032"/>
                    <a:pt x="8311" y="2032"/>
                  </a:cubicBezTo>
                  <a:cubicBezTo>
                    <a:pt x="7782" y="2032"/>
                    <a:pt x="6997" y="2539"/>
                    <a:pt x="6357" y="3921"/>
                  </a:cubicBezTo>
                  <a:cubicBezTo>
                    <a:pt x="5493" y="5789"/>
                    <a:pt x="5607" y="8339"/>
                    <a:pt x="4880" y="9705"/>
                  </a:cubicBezTo>
                  <a:cubicBezTo>
                    <a:pt x="4880" y="9705"/>
                    <a:pt x="5026" y="6730"/>
                    <a:pt x="4969" y="4890"/>
                  </a:cubicBezTo>
                  <a:cubicBezTo>
                    <a:pt x="4912" y="3049"/>
                    <a:pt x="4289" y="11"/>
                    <a:pt x="3793" y="1"/>
                  </a:cubicBezTo>
                  <a:cubicBezTo>
                    <a:pt x="3790" y="1"/>
                    <a:pt x="3786" y="1"/>
                    <a:pt x="37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8"/>
            <p:cNvSpPr/>
            <p:nvPr/>
          </p:nvSpPr>
          <p:spPr>
            <a:xfrm>
              <a:off x="869345" y="751861"/>
              <a:ext cx="535444" cy="469916"/>
            </a:xfrm>
            <a:custGeom>
              <a:rect b="b" l="l" r="r" t="t"/>
              <a:pathLst>
                <a:path extrusionOk="0" h="8211" w="9356">
                  <a:moveTo>
                    <a:pt x="935" y="0"/>
                  </a:moveTo>
                  <a:cubicBezTo>
                    <a:pt x="558" y="0"/>
                    <a:pt x="126" y="251"/>
                    <a:pt x="126" y="614"/>
                  </a:cubicBezTo>
                  <a:cubicBezTo>
                    <a:pt x="0" y="2539"/>
                    <a:pt x="393" y="7674"/>
                    <a:pt x="3166" y="8080"/>
                  </a:cubicBezTo>
                  <a:cubicBezTo>
                    <a:pt x="3699" y="8155"/>
                    <a:pt x="4296" y="8211"/>
                    <a:pt x="4921" y="8211"/>
                  </a:cubicBezTo>
                  <a:cubicBezTo>
                    <a:pt x="5548" y="8211"/>
                    <a:pt x="6203" y="8154"/>
                    <a:pt x="6850" y="8003"/>
                  </a:cubicBezTo>
                  <a:cubicBezTo>
                    <a:pt x="8398" y="7334"/>
                    <a:pt x="9356" y="5466"/>
                    <a:pt x="9272" y="697"/>
                  </a:cubicBezTo>
                  <a:cubicBezTo>
                    <a:pt x="9272" y="363"/>
                    <a:pt x="9175" y="0"/>
                    <a:pt x="86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2" name="Google Shape;982;p28"/>
          <p:cNvSpPr/>
          <p:nvPr/>
        </p:nvSpPr>
        <p:spPr>
          <a:xfrm flipH="1">
            <a:off x="-257774" y="2485635"/>
            <a:ext cx="2033799" cy="1950122"/>
          </a:xfrm>
          <a:custGeom>
            <a:rect b="b" l="l" r="r" t="t"/>
            <a:pathLst>
              <a:path extrusionOk="0" h="60124" w="45845">
                <a:moveTo>
                  <a:pt x="0" y="1"/>
                </a:moveTo>
                <a:lnTo>
                  <a:pt x="0" y="60124"/>
                </a:lnTo>
                <a:lnTo>
                  <a:pt x="45844" y="60124"/>
                </a:lnTo>
                <a:lnTo>
                  <a:pt x="45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8"/>
          <p:cNvSpPr/>
          <p:nvPr/>
        </p:nvSpPr>
        <p:spPr>
          <a:xfrm flipH="1">
            <a:off x="-257766" y="2606450"/>
            <a:ext cx="1897041" cy="1715638"/>
          </a:xfrm>
          <a:custGeom>
            <a:rect b="b" l="l" r="r" t="t"/>
            <a:pathLst>
              <a:path extrusionOk="0" h="57384" w="43756">
                <a:moveTo>
                  <a:pt x="1" y="1"/>
                </a:moveTo>
                <a:lnTo>
                  <a:pt x="1" y="57384"/>
                </a:lnTo>
                <a:lnTo>
                  <a:pt x="43755" y="57384"/>
                </a:lnTo>
                <a:lnTo>
                  <a:pt x="437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8"/>
          <p:cNvSpPr/>
          <p:nvPr/>
        </p:nvSpPr>
        <p:spPr>
          <a:xfrm flipH="1">
            <a:off x="265751" y="3927024"/>
            <a:ext cx="197526" cy="336028"/>
          </a:xfrm>
          <a:custGeom>
            <a:rect b="b" l="l" r="r" t="t"/>
            <a:pathLst>
              <a:path extrusionOk="0" h="5140" w="3627">
                <a:moveTo>
                  <a:pt x="1" y="0"/>
                </a:moveTo>
                <a:lnTo>
                  <a:pt x="1" y="5140"/>
                </a:lnTo>
                <a:lnTo>
                  <a:pt x="3626" y="5140"/>
                </a:lnTo>
                <a:lnTo>
                  <a:pt x="3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8"/>
          <p:cNvSpPr/>
          <p:nvPr/>
        </p:nvSpPr>
        <p:spPr>
          <a:xfrm flipH="1">
            <a:off x="503412" y="3927024"/>
            <a:ext cx="197472" cy="336028"/>
          </a:xfrm>
          <a:custGeom>
            <a:rect b="b" l="l" r="r" t="t"/>
            <a:pathLst>
              <a:path extrusionOk="0" h="5140" w="3626">
                <a:moveTo>
                  <a:pt x="1" y="0"/>
                </a:moveTo>
                <a:lnTo>
                  <a:pt x="1" y="5140"/>
                </a:lnTo>
                <a:lnTo>
                  <a:pt x="3626" y="5140"/>
                </a:lnTo>
                <a:lnTo>
                  <a:pt x="3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8"/>
          <p:cNvSpPr/>
          <p:nvPr/>
        </p:nvSpPr>
        <p:spPr>
          <a:xfrm flipH="1">
            <a:off x="741073" y="3927024"/>
            <a:ext cx="197526" cy="336028"/>
          </a:xfrm>
          <a:custGeom>
            <a:rect b="b" l="l" r="r" t="t"/>
            <a:pathLst>
              <a:path extrusionOk="0" h="5140" w="3627">
                <a:moveTo>
                  <a:pt x="1" y="0"/>
                </a:moveTo>
                <a:lnTo>
                  <a:pt x="1" y="5140"/>
                </a:lnTo>
                <a:lnTo>
                  <a:pt x="3626" y="5140"/>
                </a:lnTo>
                <a:lnTo>
                  <a:pt x="3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8"/>
          <p:cNvSpPr/>
          <p:nvPr/>
        </p:nvSpPr>
        <p:spPr>
          <a:xfrm flipH="1">
            <a:off x="978788" y="3927024"/>
            <a:ext cx="197472" cy="336028"/>
          </a:xfrm>
          <a:custGeom>
            <a:rect b="b" l="l" r="r" t="t"/>
            <a:pathLst>
              <a:path extrusionOk="0" h="5140" w="3626">
                <a:moveTo>
                  <a:pt x="0" y="0"/>
                </a:moveTo>
                <a:lnTo>
                  <a:pt x="0" y="5140"/>
                </a:lnTo>
                <a:lnTo>
                  <a:pt x="3625" y="5140"/>
                </a:lnTo>
                <a:lnTo>
                  <a:pt x="36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8"/>
          <p:cNvSpPr/>
          <p:nvPr/>
        </p:nvSpPr>
        <p:spPr>
          <a:xfrm flipH="1">
            <a:off x="1216503" y="3927024"/>
            <a:ext cx="197472" cy="336028"/>
          </a:xfrm>
          <a:custGeom>
            <a:rect b="b" l="l" r="r" t="t"/>
            <a:pathLst>
              <a:path extrusionOk="0" h="5140" w="3626">
                <a:moveTo>
                  <a:pt x="0" y="0"/>
                </a:moveTo>
                <a:lnTo>
                  <a:pt x="0" y="5140"/>
                </a:lnTo>
                <a:lnTo>
                  <a:pt x="3626" y="5140"/>
                </a:lnTo>
                <a:lnTo>
                  <a:pt x="3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flipH="1">
            <a:off x="1427044" y="2772779"/>
            <a:ext cx="127110" cy="363085"/>
          </a:xfrm>
          <a:custGeom>
            <a:rect b="b" l="l" r="r" t="t"/>
            <a:pathLst>
              <a:path extrusionOk="0" h="6667" w="2334">
                <a:moveTo>
                  <a:pt x="0" y="1"/>
                </a:moveTo>
                <a:lnTo>
                  <a:pt x="0" y="6666"/>
                </a:lnTo>
                <a:lnTo>
                  <a:pt x="2334" y="6666"/>
                </a:lnTo>
                <a:lnTo>
                  <a:pt x="2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flipH="1">
            <a:off x="1454601" y="3356742"/>
            <a:ext cx="99553" cy="363030"/>
          </a:xfrm>
          <a:custGeom>
            <a:rect b="b" l="l" r="r" t="t"/>
            <a:pathLst>
              <a:path extrusionOk="0" h="6666" w="1828">
                <a:moveTo>
                  <a:pt x="0" y="1"/>
                </a:moveTo>
                <a:lnTo>
                  <a:pt x="0" y="6666"/>
                </a:lnTo>
                <a:lnTo>
                  <a:pt x="1828" y="6666"/>
                </a:lnTo>
                <a:lnTo>
                  <a:pt x="182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flipH="1">
            <a:off x="895574" y="3612972"/>
            <a:ext cx="363030" cy="99553"/>
          </a:xfrm>
          <a:custGeom>
            <a:rect b="b" l="l" r="r" t="t"/>
            <a:pathLst>
              <a:path extrusionOk="0" h="1828" w="6666">
                <a:moveTo>
                  <a:pt x="1" y="0"/>
                </a:moveTo>
                <a:lnTo>
                  <a:pt x="1" y="1828"/>
                </a:lnTo>
                <a:lnTo>
                  <a:pt x="6666" y="1828"/>
                </a:lnTo>
                <a:lnTo>
                  <a:pt x="666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flipH="1">
            <a:off x="1306091" y="3439683"/>
            <a:ext cx="99553" cy="280088"/>
          </a:xfrm>
          <a:custGeom>
            <a:rect b="b" l="l" r="r" t="t"/>
            <a:pathLst>
              <a:path extrusionOk="0" h="5143" w="1828">
                <a:moveTo>
                  <a:pt x="0" y="0"/>
                </a:moveTo>
                <a:lnTo>
                  <a:pt x="0" y="5143"/>
                </a:lnTo>
                <a:lnTo>
                  <a:pt x="1828" y="5143"/>
                </a:lnTo>
                <a:lnTo>
                  <a:pt x="18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flipH="1">
            <a:off x="447870" y="3383754"/>
            <a:ext cx="170460" cy="336018"/>
          </a:xfrm>
          <a:custGeom>
            <a:rect b="b" l="l" r="r" t="t"/>
            <a:pathLst>
              <a:path extrusionOk="0" h="6170" w="3130">
                <a:moveTo>
                  <a:pt x="0" y="0"/>
                </a:moveTo>
                <a:lnTo>
                  <a:pt x="0" y="6170"/>
                </a:lnTo>
                <a:lnTo>
                  <a:pt x="3130" y="6170"/>
                </a:lnTo>
                <a:lnTo>
                  <a:pt x="31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flipH="1">
            <a:off x="277196" y="3483904"/>
            <a:ext cx="148785" cy="235866"/>
          </a:xfrm>
          <a:custGeom>
            <a:rect b="b" l="l" r="r" t="t"/>
            <a:pathLst>
              <a:path extrusionOk="0" h="4331" w="2732">
                <a:moveTo>
                  <a:pt x="0" y="0"/>
                </a:moveTo>
                <a:lnTo>
                  <a:pt x="0" y="4331"/>
                </a:lnTo>
                <a:lnTo>
                  <a:pt x="2731" y="4331"/>
                </a:lnTo>
                <a:lnTo>
                  <a:pt x="27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flipH="1">
            <a:off x="-4414" y="3601753"/>
            <a:ext cx="255308" cy="118015"/>
          </a:xfrm>
          <a:custGeom>
            <a:rect b="b" l="l" r="r" t="t"/>
            <a:pathLst>
              <a:path extrusionOk="0" h="2167" w="4688">
                <a:moveTo>
                  <a:pt x="1" y="1"/>
                </a:moveTo>
                <a:lnTo>
                  <a:pt x="1" y="2167"/>
                </a:lnTo>
                <a:lnTo>
                  <a:pt x="4687" y="2167"/>
                </a:lnTo>
                <a:lnTo>
                  <a:pt x="46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8"/>
          <p:cNvSpPr/>
          <p:nvPr/>
        </p:nvSpPr>
        <p:spPr>
          <a:xfrm flipH="1">
            <a:off x="1262796" y="2772779"/>
            <a:ext cx="127110" cy="363085"/>
          </a:xfrm>
          <a:custGeom>
            <a:rect b="b" l="l" r="r" t="t"/>
            <a:pathLst>
              <a:path extrusionOk="0" h="6667" w="2334">
                <a:moveTo>
                  <a:pt x="0" y="1"/>
                </a:moveTo>
                <a:lnTo>
                  <a:pt x="0" y="6666"/>
                </a:lnTo>
                <a:lnTo>
                  <a:pt x="2334" y="6666"/>
                </a:lnTo>
                <a:lnTo>
                  <a:pt x="2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8"/>
          <p:cNvSpPr/>
          <p:nvPr/>
        </p:nvSpPr>
        <p:spPr>
          <a:xfrm flipH="1">
            <a:off x="1098547" y="2772779"/>
            <a:ext cx="127110" cy="363085"/>
          </a:xfrm>
          <a:custGeom>
            <a:rect b="b" l="l" r="r" t="t"/>
            <a:pathLst>
              <a:path extrusionOk="0" h="6667" w="2334">
                <a:moveTo>
                  <a:pt x="0" y="1"/>
                </a:moveTo>
                <a:lnTo>
                  <a:pt x="0" y="6666"/>
                </a:lnTo>
                <a:lnTo>
                  <a:pt x="2334" y="6666"/>
                </a:lnTo>
                <a:lnTo>
                  <a:pt x="2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flipH="1">
            <a:off x="934299" y="2772779"/>
            <a:ext cx="127110" cy="363085"/>
          </a:xfrm>
          <a:custGeom>
            <a:rect b="b" l="l" r="r" t="t"/>
            <a:pathLst>
              <a:path extrusionOk="0" h="6667" w="2334">
                <a:moveTo>
                  <a:pt x="0" y="1"/>
                </a:moveTo>
                <a:lnTo>
                  <a:pt x="0" y="6666"/>
                </a:lnTo>
                <a:lnTo>
                  <a:pt x="2334" y="6666"/>
                </a:lnTo>
                <a:lnTo>
                  <a:pt x="2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8"/>
          <p:cNvSpPr/>
          <p:nvPr/>
        </p:nvSpPr>
        <p:spPr>
          <a:xfrm flipH="1">
            <a:off x="770050" y="2772779"/>
            <a:ext cx="127055" cy="363085"/>
          </a:xfrm>
          <a:custGeom>
            <a:rect b="b" l="l" r="r" t="t"/>
            <a:pathLst>
              <a:path extrusionOk="0" h="6667" w="2333">
                <a:moveTo>
                  <a:pt x="1" y="1"/>
                </a:moveTo>
                <a:lnTo>
                  <a:pt x="1" y="6666"/>
                </a:lnTo>
                <a:lnTo>
                  <a:pt x="2333" y="6666"/>
                </a:lnTo>
                <a:lnTo>
                  <a:pt x="2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8"/>
          <p:cNvSpPr/>
          <p:nvPr/>
        </p:nvSpPr>
        <p:spPr>
          <a:xfrm flipH="1">
            <a:off x="605693" y="2772779"/>
            <a:ext cx="127110" cy="363085"/>
          </a:xfrm>
          <a:custGeom>
            <a:rect b="b" l="l" r="r" t="t"/>
            <a:pathLst>
              <a:path extrusionOk="0" h="6667" w="2334">
                <a:moveTo>
                  <a:pt x="0" y="1"/>
                </a:moveTo>
                <a:lnTo>
                  <a:pt x="0" y="6666"/>
                </a:lnTo>
                <a:lnTo>
                  <a:pt x="2333" y="6666"/>
                </a:lnTo>
                <a:lnTo>
                  <a:pt x="2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8"/>
          <p:cNvSpPr/>
          <p:nvPr/>
        </p:nvSpPr>
        <p:spPr>
          <a:xfrm flipH="1">
            <a:off x="441445" y="2772779"/>
            <a:ext cx="127110" cy="363085"/>
          </a:xfrm>
          <a:custGeom>
            <a:rect b="b" l="l" r="r" t="t"/>
            <a:pathLst>
              <a:path extrusionOk="0" h="6667" w="2334">
                <a:moveTo>
                  <a:pt x="0" y="1"/>
                </a:moveTo>
                <a:lnTo>
                  <a:pt x="0" y="6666"/>
                </a:lnTo>
                <a:lnTo>
                  <a:pt x="2333" y="6666"/>
                </a:lnTo>
                <a:lnTo>
                  <a:pt x="2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8"/>
          <p:cNvSpPr/>
          <p:nvPr/>
        </p:nvSpPr>
        <p:spPr>
          <a:xfrm flipH="1">
            <a:off x="277196" y="2772779"/>
            <a:ext cx="127110" cy="363085"/>
          </a:xfrm>
          <a:custGeom>
            <a:rect b="b" l="l" r="r" t="t"/>
            <a:pathLst>
              <a:path extrusionOk="0" h="6667" w="2334">
                <a:moveTo>
                  <a:pt x="0" y="1"/>
                </a:moveTo>
                <a:lnTo>
                  <a:pt x="0" y="6666"/>
                </a:lnTo>
                <a:lnTo>
                  <a:pt x="2333" y="6666"/>
                </a:lnTo>
                <a:lnTo>
                  <a:pt x="2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8"/>
          <p:cNvSpPr/>
          <p:nvPr/>
        </p:nvSpPr>
        <p:spPr>
          <a:xfrm flipH="1">
            <a:off x="112948" y="2772779"/>
            <a:ext cx="127055" cy="363085"/>
          </a:xfrm>
          <a:custGeom>
            <a:rect b="b" l="l" r="r" t="t"/>
            <a:pathLst>
              <a:path extrusionOk="0" h="6667" w="2333">
                <a:moveTo>
                  <a:pt x="1" y="1"/>
                </a:moveTo>
                <a:lnTo>
                  <a:pt x="1" y="6666"/>
                </a:lnTo>
                <a:lnTo>
                  <a:pt x="2332" y="6666"/>
                </a:lnTo>
                <a:lnTo>
                  <a:pt x="233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8"/>
          <p:cNvSpPr/>
          <p:nvPr/>
        </p:nvSpPr>
        <p:spPr>
          <a:xfrm flipH="1">
            <a:off x="-257722" y="3129475"/>
            <a:ext cx="1938922" cy="104781"/>
          </a:xfrm>
          <a:custGeom>
            <a:rect b="b" l="l" r="r" t="t"/>
            <a:pathLst>
              <a:path extrusionOk="0" h="1924" w="44104">
                <a:moveTo>
                  <a:pt x="0" y="0"/>
                </a:moveTo>
                <a:lnTo>
                  <a:pt x="0" y="1924"/>
                </a:lnTo>
                <a:lnTo>
                  <a:pt x="44103" y="1924"/>
                </a:lnTo>
                <a:lnTo>
                  <a:pt x="441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8"/>
          <p:cNvSpPr/>
          <p:nvPr/>
        </p:nvSpPr>
        <p:spPr>
          <a:xfrm flipH="1">
            <a:off x="-257722" y="3701359"/>
            <a:ext cx="1938922" cy="104836"/>
          </a:xfrm>
          <a:custGeom>
            <a:rect b="b" l="l" r="r" t="t"/>
            <a:pathLst>
              <a:path extrusionOk="0" h="1925" w="44104">
                <a:moveTo>
                  <a:pt x="0" y="1"/>
                </a:moveTo>
                <a:lnTo>
                  <a:pt x="0" y="1925"/>
                </a:lnTo>
                <a:lnTo>
                  <a:pt x="44103" y="1925"/>
                </a:lnTo>
                <a:lnTo>
                  <a:pt x="44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8"/>
          <p:cNvSpPr/>
          <p:nvPr/>
        </p:nvSpPr>
        <p:spPr>
          <a:xfrm flipH="1">
            <a:off x="-257722" y="4273189"/>
            <a:ext cx="1938922" cy="104836"/>
          </a:xfrm>
          <a:custGeom>
            <a:rect b="b" l="l" r="r" t="t"/>
            <a:pathLst>
              <a:path extrusionOk="0" h="1925" w="44104">
                <a:moveTo>
                  <a:pt x="0" y="1"/>
                </a:moveTo>
                <a:lnTo>
                  <a:pt x="0" y="1925"/>
                </a:lnTo>
                <a:lnTo>
                  <a:pt x="44103" y="1925"/>
                </a:lnTo>
                <a:lnTo>
                  <a:pt x="44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 name="Google Shape;1007;p28"/>
          <p:cNvGrpSpPr/>
          <p:nvPr/>
        </p:nvGrpSpPr>
        <p:grpSpPr>
          <a:xfrm flipH="1">
            <a:off x="6677513" y="1834826"/>
            <a:ext cx="2880985" cy="2769179"/>
            <a:chOff x="-56712" y="2485651"/>
            <a:chExt cx="2880985" cy="2769179"/>
          </a:xfrm>
        </p:grpSpPr>
        <p:sp>
          <p:nvSpPr>
            <p:cNvPr id="1008" name="Google Shape;1008;p28"/>
            <p:cNvSpPr/>
            <p:nvPr/>
          </p:nvSpPr>
          <p:spPr>
            <a:xfrm flipH="1">
              <a:off x="439740" y="2915441"/>
              <a:ext cx="603362" cy="175361"/>
            </a:xfrm>
            <a:custGeom>
              <a:rect b="b" l="l" r="r" t="t"/>
              <a:pathLst>
                <a:path extrusionOk="0" h="3220" w="11079">
                  <a:moveTo>
                    <a:pt x="0" y="1"/>
                  </a:moveTo>
                  <a:lnTo>
                    <a:pt x="1267" y="3220"/>
                  </a:lnTo>
                  <a:lnTo>
                    <a:pt x="11078" y="3220"/>
                  </a:lnTo>
                  <a:lnTo>
                    <a:pt x="98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8"/>
            <p:cNvSpPr/>
            <p:nvPr/>
          </p:nvSpPr>
          <p:spPr>
            <a:xfrm flipH="1">
              <a:off x="508740" y="2915441"/>
              <a:ext cx="603253" cy="175361"/>
            </a:xfrm>
            <a:custGeom>
              <a:rect b="b" l="l" r="r" t="t"/>
              <a:pathLst>
                <a:path extrusionOk="0" h="3220" w="11077">
                  <a:moveTo>
                    <a:pt x="1265" y="1"/>
                  </a:moveTo>
                  <a:lnTo>
                    <a:pt x="0" y="3220"/>
                  </a:lnTo>
                  <a:lnTo>
                    <a:pt x="9812" y="3220"/>
                  </a:lnTo>
                  <a:lnTo>
                    <a:pt x="110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8"/>
            <p:cNvSpPr/>
            <p:nvPr/>
          </p:nvSpPr>
          <p:spPr>
            <a:xfrm flipH="1">
              <a:off x="1297327" y="2485651"/>
              <a:ext cx="886554" cy="513558"/>
            </a:xfrm>
            <a:custGeom>
              <a:rect b="b" l="l" r="r" t="t"/>
              <a:pathLst>
                <a:path extrusionOk="0" h="9430" w="16279">
                  <a:moveTo>
                    <a:pt x="595" y="1"/>
                  </a:moveTo>
                  <a:cubicBezTo>
                    <a:pt x="256" y="1"/>
                    <a:pt x="0" y="310"/>
                    <a:pt x="62" y="642"/>
                  </a:cubicBezTo>
                  <a:lnTo>
                    <a:pt x="1604" y="8985"/>
                  </a:lnTo>
                  <a:cubicBezTo>
                    <a:pt x="1650" y="9243"/>
                    <a:pt x="1876" y="9430"/>
                    <a:pt x="2138" y="9430"/>
                  </a:cubicBezTo>
                  <a:lnTo>
                    <a:pt x="15684" y="9430"/>
                  </a:lnTo>
                  <a:cubicBezTo>
                    <a:pt x="16024" y="9430"/>
                    <a:pt x="16279" y="9121"/>
                    <a:pt x="16218" y="8788"/>
                  </a:cubicBezTo>
                  <a:lnTo>
                    <a:pt x="14677" y="446"/>
                  </a:lnTo>
                  <a:cubicBezTo>
                    <a:pt x="14628" y="188"/>
                    <a:pt x="14405" y="1"/>
                    <a:pt x="1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8"/>
            <p:cNvSpPr/>
            <p:nvPr/>
          </p:nvSpPr>
          <p:spPr>
            <a:xfrm flipH="1">
              <a:off x="1335176" y="2485651"/>
              <a:ext cx="886663" cy="513558"/>
            </a:xfrm>
            <a:custGeom>
              <a:rect b="b" l="l" r="r" t="t"/>
              <a:pathLst>
                <a:path extrusionOk="0" h="9430" w="16281">
                  <a:moveTo>
                    <a:pt x="596" y="1"/>
                  </a:moveTo>
                  <a:cubicBezTo>
                    <a:pt x="257" y="1"/>
                    <a:pt x="0" y="310"/>
                    <a:pt x="62" y="642"/>
                  </a:cubicBezTo>
                  <a:lnTo>
                    <a:pt x="1604" y="8985"/>
                  </a:lnTo>
                  <a:cubicBezTo>
                    <a:pt x="1652" y="9243"/>
                    <a:pt x="1876" y="9430"/>
                    <a:pt x="2138" y="9430"/>
                  </a:cubicBezTo>
                  <a:lnTo>
                    <a:pt x="15685" y="9430"/>
                  </a:lnTo>
                  <a:cubicBezTo>
                    <a:pt x="16024" y="9430"/>
                    <a:pt x="16280" y="9121"/>
                    <a:pt x="16218" y="8788"/>
                  </a:cubicBezTo>
                  <a:lnTo>
                    <a:pt x="14677" y="446"/>
                  </a:lnTo>
                  <a:cubicBezTo>
                    <a:pt x="14628" y="188"/>
                    <a:pt x="14405" y="1"/>
                    <a:pt x="1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8"/>
            <p:cNvSpPr/>
            <p:nvPr/>
          </p:nvSpPr>
          <p:spPr>
            <a:xfrm flipH="1">
              <a:off x="1618320" y="2818340"/>
              <a:ext cx="210542" cy="329537"/>
            </a:xfrm>
            <a:custGeom>
              <a:rect b="b" l="l" r="r" t="t"/>
              <a:pathLst>
                <a:path extrusionOk="0" h="6051" w="3866">
                  <a:moveTo>
                    <a:pt x="596" y="0"/>
                  </a:moveTo>
                  <a:cubicBezTo>
                    <a:pt x="256" y="0"/>
                    <a:pt x="1" y="309"/>
                    <a:pt x="61" y="642"/>
                  </a:cubicBezTo>
                  <a:lnTo>
                    <a:pt x="1062" y="6051"/>
                  </a:lnTo>
                  <a:lnTo>
                    <a:pt x="3865" y="6051"/>
                  </a:lnTo>
                  <a:lnTo>
                    <a:pt x="2830" y="444"/>
                  </a:lnTo>
                  <a:cubicBezTo>
                    <a:pt x="2781" y="187"/>
                    <a:pt x="2558" y="0"/>
                    <a:pt x="22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8"/>
            <p:cNvSpPr/>
            <p:nvPr/>
          </p:nvSpPr>
          <p:spPr>
            <a:xfrm flipH="1">
              <a:off x="1637327" y="2818340"/>
              <a:ext cx="210488" cy="329537"/>
            </a:xfrm>
            <a:custGeom>
              <a:rect b="b" l="l" r="r" t="t"/>
              <a:pathLst>
                <a:path extrusionOk="0" h="6051" w="3865">
                  <a:moveTo>
                    <a:pt x="595" y="0"/>
                  </a:moveTo>
                  <a:cubicBezTo>
                    <a:pt x="255" y="0"/>
                    <a:pt x="0" y="308"/>
                    <a:pt x="61" y="642"/>
                  </a:cubicBezTo>
                  <a:lnTo>
                    <a:pt x="1061" y="6051"/>
                  </a:lnTo>
                  <a:lnTo>
                    <a:pt x="3865" y="6051"/>
                  </a:lnTo>
                  <a:lnTo>
                    <a:pt x="2829" y="444"/>
                  </a:lnTo>
                  <a:cubicBezTo>
                    <a:pt x="2781" y="187"/>
                    <a:pt x="2557" y="0"/>
                    <a:pt x="22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8"/>
            <p:cNvSpPr/>
            <p:nvPr/>
          </p:nvSpPr>
          <p:spPr>
            <a:xfrm flipH="1">
              <a:off x="-56667" y="3090700"/>
              <a:ext cx="2822129" cy="2164129"/>
            </a:xfrm>
            <a:custGeom>
              <a:rect b="b" l="l" r="r" t="t"/>
              <a:pathLst>
                <a:path extrusionOk="0" h="27788" w="60704">
                  <a:moveTo>
                    <a:pt x="1" y="0"/>
                  </a:moveTo>
                  <a:lnTo>
                    <a:pt x="1" y="27788"/>
                  </a:lnTo>
                  <a:lnTo>
                    <a:pt x="60703" y="27788"/>
                  </a:lnTo>
                  <a:lnTo>
                    <a:pt x="607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8"/>
            <p:cNvSpPr/>
            <p:nvPr/>
          </p:nvSpPr>
          <p:spPr>
            <a:xfrm flipH="1">
              <a:off x="-56712" y="3090700"/>
              <a:ext cx="2880985" cy="199868"/>
            </a:xfrm>
            <a:custGeom>
              <a:rect b="b" l="l" r="r" t="t"/>
              <a:pathLst>
                <a:path extrusionOk="0" h="3670" w="61970">
                  <a:moveTo>
                    <a:pt x="1" y="0"/>
                  </a:moveTo>
                  <a:lnTo>
                    <a:pt x="1" y="3669"/>
                  </a:lnTo>
                  <a:lnTo>
                    <a:pt x="61969" y="3669"/>
                  </a:lnTo>
                  <a:lnTo>
                    <a:pt x="61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28"/>
          <p:cNvGrpSpPr/>
          <p:nvPr/>
        </p:nvGrpSpPr>
        <p:grpSpPr>
          <a:xfrm>
            <a:off x="6978450" y="-1"/>
            <a:ext cx="1897054" cy="743126"/>
            <a:chOff x="6826050" y="-1"/>
            <a:chExt cx="1897054" cy="743126"/>
          </a:xfrm>
        </p:grpSpPr>
        <p:sp>
          <p:nvSpPr>
            <p:cNvPr id="1017" name="Google Shape;1017;p28"/>
            <p:cNvSpPr/>
            <p:nvPr/>
          </p:nvSpPr>
          <p:spPr>
            <a:xfrm>
              <a:off x="6826050" y="463201"/>
              <a:ext cx="1897054" cy="279924"/>
            </a:xfrm>
            <a:custGeom>
              <a:rect b="b" l="l" r="r" t="t"/>
              <a:pathLst>
                <a:path extrusionOk="0" h="4442" w="39360">
                  <a:moveTo>
                    <a:pt x="4442" y="0"/>
                  </a:moveTo>
                  <a:cubicBezTo>
                    <a:pt x="1989" y="0"/>
                    <a:pt x="1" y="1989"/>
                    <a:pt x="1" y="4441"/>
                  </a:cubicBezTo>
                  <a:lnTo>
                    <a:pt x="39360" y="4441"/>
                  </a:lnTo>
                  <a:cubicBezTo>
                    <a:pt x="39360" y="1989"/>
                    <a:pt x="37372" y="0"/>
                    <a:pt x="349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8"/>
            <p:cNvSpPr/>
            <p:nvPr/>
          </p:nvSpPr>
          <p:spPr>
            <a:xfrm>
              <a:off x="7217800" y="-1"/>
              <a:ext cx="33015" cy="570310"/>
            </a:xfrm>
            <a:custGeom>
              <a:rect b="b" l="l" r="r" t="t"/>
              <a:pathLst>
                <a:path extrusionOk="0" h="19308" w="685">
                  <a:moveTo>
                    <a:pt x="0" y="0"/>
                  </a:moveTo>
                  <a:lnTo>
                    <a:pt x="0" y="19308"/>
                  </a:lnTo>
                  <a:lnTo>
                    <a:pt x="685" y="19308"/>
                  </a:lnTo>
                  <a:lnTo>
                    <a:pt x="6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8"/>
            <p:cNvSpPr/>
            <p:nvPr/>
          </p:nvSpPr>
          <p:spPr>
            <a:xfrm>
              <a:off x="8264783" y="-1"/>
              <a:ext cx="32967" cy="570310"/>
            </a:xfrm>
            <a:custGeom>
              <a:rect b="b" l="l" r="r" t="t"/>
              <a:pathLst>
                <a:path extrusionOk="0" h="19308" w="684">
                  <a:moveTo>
                    <a:pt x="0" y="0"/>
                  </a:moveTo>
                  <a:lnTo>
                    <a:pt x="0" y="19308"/>
                  </a:lnTo>
                  <a:lnTo>
                    <a:pt x="683" y="19308"/>
                  </a:lnTo>
                  <a:lnTo>
                    <a:pt x="68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28"/>
          <p:cNvGrpSpPr/>
          <p:nvPr/>
        </p:nvGrpSpPr>
        <p:grpSpPr>
          <a:xfrm>
            <a:off x="213575" y="-3517"/>
            <a:ext cx="1897054" cy="743126"/>
            <a:chOff x="420900" y="-22276"/>
            <a:chExt cx="1897054" cy="743126"/>
          </a:xfrm>
        </p:grpSpPr>
        <p:sp>
          <p:nvSpPr>
            <p:cNvPr id="1021" name="Google Shape;1021;p28"/>
            <p:cNvSpPr/>
            <p:nvPr/>
          </p:nvSpPr>
          <p:spPr>
            <a:xfrm>
              <a:off x="420900" y="440926"/>
              <a:ext cx="1897054" cy="279924"/>
            </a:xfrm>
            <a:custGeom>
              <a:rect b="b" l="l" r="r" t="t"/>
              <a:pathLst>
                <a:path extrusionOk="0" h="4442" w="39360">
                  <a:moveTo>
                    <a:pt x="4442" y="0"/>
                  </a:moveTo>
                  <a:cubicBezTo>
                    <a:pt x="1989" y="0"/>
                    <a:pt x="1" y="1989"/>
                    <a:pt x="1" y="4441"/>
                  </a:cubicBezTo>
                  <a:lnTo>
                    <a:pt x="39360" y="4441"/>
                  </a:lnTo>
                  <a:cubicBezTo>
                    <a:pt x="39360" y="1989"/>
                    <a:pt x="37372" y="0"/>
                    <a:pt x="349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8"/>
            <p:cNvSpPr/>
            <p:nvPr/>
          </p:nvSpPr>
          <p:spPr>
            <a:xfrm>
              <a:off x="812650" y="-22276"/>
              <a:ext cx="33015" cy="570310"/>
            </a:xfrm>
            <a:custGeom>
              <a:rect b="b" l="l" r="r" t="t"/>
              <a:pathLst>
                <a:path extrusionOk="0" h="19308" w="685">
                  <a:moveTo>
                    <a:pt x="0" y="0"/>
                  </a:moveTo>
                  <a:lnTo>
                    <a:pt x="0" y="19308"/>
                  </a:lnTo>
                  <a:lnTo>
                    <a:pt x="685" y="19308"/>
                  </a:lnTo>
                  <a:lnTo>
                    <a:pt x="6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8"/>
            <p:cNvSpPr/>
            <p:nvPr/>
          </p:nvSpPr>
          <p:spPr>
            <a:xfrm>
              <a:off x="1859633" y="-22276"/>
              <a:ext cx="32967" cy="570310"/>
            </a:xfrm>
            <a:custGeom>
              <a:rect b="b" l="l" r="r" t="t"/>
              <a:pathLst>
                <a:path extrusionOk="0" h="19308" w="684">
                  <a:moveTo>
                    <a:pt x="0" y="0"/>
                  </a:moveTo>
                  <a:lnTo>
                    <a:pt x="0" y="19308"/>
                  </a:lnTo>
                  <a:lnTo>
                    <a:pt x="683" y="19308"/>
                  </a:lnTo>
                  <a:lnTo>
                    <a:pt x="68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4" name="Google Shape;1024;p28"/>
          <p:cNvSpPr/>
          <p:nvPr/>
        </p:nvSpPr>
        <p:spPr>
          <a:xfrm>
            <a:off x="413700" y="319350"/>
            <a:ext cx="8316600" cy="4504800"/>
          </a:xfrm>
          <a:prstGeom prst="rect">
            <a:avLst/>
          </a:prstGeom>
          <a:solidFill>
            <a:srgbClr val="FFFFFF">
              <a:alpha val="8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8"/>
          <p:cNvSpPr txBox="1"/>
          <p:nvPr/>
        </p:nvSpPr>
        <p:spPr>
          <a:xfrm>
            <a:off x="2099100" y="37341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GB" sz="1200">
                <a:solidFill>
                  <a:schemeClr val="accent2"/>
                </a:solidFill>
                <a:latin typeface="Noto Sans Thai"/>
                <a:ea typeface="Noto Sans Thai"/>
                <a:cs typeface="Noto Sans Thai"/>
                <a:sym typeface="Noto Sans Thai"/>
              </a:rPr>
              <a:t>CREDITS: This presentation template was created by </a:t>
            </a:r>
            <a:r>
              <a:rPr b="1" lang="en-GB" sz="1200">
                <a:solidFill>
                  <a:schemeClr val="accent2"/>
                </a:solidFill>
                <a:uFill>
                  <a:noFill/>
                </a:uFill>
                <a:latin typeface="Noto Sans Thai"/>
                <a:ea typeface="Noto Sans Thai"/>
                <a:cs typeface="Noto Sans Thai"/>
                <a:sym typeface="Noto Sans Thai"/>
                <a:hlinkClick r:id="rId2">
                  <a:extLst>
                    <a:ext uri="{A12FA001-AC4F-418D-AE19-62706E023703}">
                      <ahyp:hlinkClr val="tx"/>
                    </a:ext>
                  </a:extLst>
                </a:hlinkClick>
              </a:rPr>
              <a:t>Slidesgo</a:t>
            </a:r>
            <a:r>
              <a:rPr lang="en-GB" sz="1200">
                <a:solidFill>
                  <a:schemeClr val="accent2"/>
                </a:solidFill>
                <a:latin typeface="Noto Sans Thai"/>
                <a:ea typeface="Noto Sans Thai"/>
                <a:cs typeface="Noto Sans Thai"/>
                <a:sym typeface="Noto Sans Thai"/>
              </a:rPr>
              <a:t>, and includes icons by </a:t>
            </a:r>
            <a:r>
              <a:rPr b="1" lang="en-GB" sz="1200">
                <a:solidFill>
                  <a:schemeClr val="accent2"/>
                </a:solidFill>
                <a:uFill>
                  <a:noFill/>
                </a:uFill>
                <a:latin typeface="Noto Sans Thai"/>
                <a:ea typeface="Noto Sans Thai"/>
                <a:cs typeface="Noto Sans Thai"/>
                <a:sym typeface="Noto Sans Thai"/>
                <a:hlinkClick r:id="rId3">
                  <a:extLst>
                    <a:ext uri="{A12FA001-AC4F-418D-AE19-62706E023703}">
                      <ahyp:hlinkClr val="tx"/>
                    </a:ext>
                  </a:extLst>
                </a:hlinkClick>
              </a:rPr>
              <a:t>Flaticon</a:t>
            </a:r>
            <a:r>
              <a:rPr lang="en-GB" sz="1200">
                <a:solidFill>
                  <a:schemeClr val="accent2"/>
                </a:solidFill>
                <a:latin typeface="Noto Sans Thai"/>
                <a:ea typeface="Noto Sans Thai"/>
                <a:cs typeface="Noto Sans Thai"/>
                <a:sym typeface="Noto Sans Thai"/>
              </a:rPr>
              <a:t>, and infographics &amp; images by </a:t>
            </a:r>
            <a:r>
              <a:rPr b="1" lang="en-GB" sz="1200">
                <a:solidFill>
                  <a:schemeClr val="accent2"/>
                </a:solidFill>
                <a:uFill>
                  <a:noFill/>
                </a:uFill>
                <a:latin typeface="Noto Sans Thai"/>
                <a:ea typeface="Noto Sans Thai"/>
                <a:cs typeface="Noto Sans Thai"/>
                <a:sym typeface="Noto Sans Thai"/>
                <a:hlinkClick r:id="rId4">
                  <a:extLst>
                    <a:ext uri="{A12FA001-AC4F-418D-AE19-62706E023703}">
                      <ahyp:hlinkClr val="tx"/>
                    </a:ext>
                  </a:extLst>
                </a:hlinkClick>
              </a:rPr>
              <a:t>Freepik</a:t>
            </a:r>
            <a:r>
              <a:rPr lang="en-GB" sz="1200" u="sng">
                <a:solidFill>
                  <a:schemeClr val="accent2"/>
                </a:solidFill>
                <a:latin typeface="Noto Sans Thai"/>
                <a:ea typeface="Noto Sans Thai"/>
                <a:cs typeface="Noto Sans Thai"/>
                <a:sym typeface="Noto Sans Thai"/>
              </a:rPr>
              <a:t> </a:t>
            </a:r>
            <a:endParaRPr sz="1200" u="sng">
              <a:solidFill>
                <a:schemeClr val="accent2"/>
              </a:solidFill>
              <a:latin typeface="Noto Sans Thai"/>
              <a:ea typeface="Noto Sans Thai"/>
              <a:cs typeface="Noto Sans Thai"/>
              <a:sym typeface="Noto Sans Thai"/>
            </a:endParaRPr>
          </a:p>
        </p:txBody>
      </p:sp>
      <p:sp>
        <p:nvSpPr>
          <p:cNvPr id="1026" name="Google Shape;1026;p28"/>
          <p:cNvSpPr txBox="1"/>
          <p:nvPr>
            <p:ph type="title"/>
          </p:nvPr>
        </p:nvSpPr>
        <p:spPr>
          <a:xfrm>
            <a:off x="2510550" y="539500"/>
            <a:ext cx="4122900" cy="89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6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027" name="Google Shape;1027;p28"/>
          <p:cNvSpPr txBox="1"/>
          <p:nvPr>
            <p:ph idx="1" type="subTitle"/>
          </p:nvPr>
        </p:nvSpPr>
        <p:spPr>
          <a:xfrm>
            <a:off x="2510550" y="1516450"/>
            <a:ext cx="4122900" cy="140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028" name="Shape 1028"/>
        <p:cNvGrpSpPr/>
        <p:nvPr/>
      </p:nvGrpSpPr>
      <p:grpSpPr>
        <a:xfrm>
          <a:off x="0" y="0"/>
          <a:ext cx="0" cy="0"/>
          <a:chOff x="0" y="0"/>
          <a:chExt cx="0" cy="0"/>
        </a:xfrm>
      </p:grpSpPr>
      <p:sp>
        <p:nvSpPr>
          <p:cNvPr id="1029" name="Google Shape;1029;p29"/>
          <p:cNvSpPr/>
          <p:nvPr/>
        </p:nvSpPr>
        <p:spPr>
          <a:xfrm flipH="1">
            <a:off x="-45750" y="4286250"/>
            <a:ext cx="9235500" cy="86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9"/>
          <p:cNvSpPr/>
          <p:nvPr/>
        </p:nvSpPr>
        <p:spPr>
          <a:xfrm flipH="1">
            <a:off x="-46722" y="4289225"/>
            <a:ext cx="9191681" cy="126673"/>
          </a:xfrm>
          <a:custGeom>
            <a:rect b="b" l="l" r="r" t="t"/>
            <a:pathLst>
              <a:path extrusionOk="0" h="2386" w="150197">
                <a:moveTo>
                  <a:pt x="0" y="0"/>
                </a:moveTo>
                <a:lnTo>
                  <a:pt x="0" y="2386"/>
                </a:lnTo>
                <a:lnTo>
                  <a:pt x="150197" y="2386"/>
                </a:lnTo>
                <a:lnTo>
                  <a:pt x="150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1" name="Google Shape;1031;p29"/>
          <p:cNvGrpSpPr/>
          <p:nvPr/>
        </p:nvGrpSpPr>
        <p:grpSpPr>
          <a:xfrm>
            <a:off x="7909404" y="539491"/>
            <a:ext cx="1499260" cy="3977495"/>
            <a:chOff x="7953325" y="453442"/>
            <a:chExt cx="1531732" cy="4063644"/>
          </a:xfrm>
        </p:grpSpPr>
        <p:sp>
          <p:nvSpPr>
            <p:cNvPr id="1032" name="Google Shape;1032;p29"/>
            <p:cNvSpPr/>
            <p:nvPr/>
          </p:nvSpPr>
          <p:spPr>
            <a:xfrm>
              <a:off x="7953325" y="1307713"/>
              <a:ext cx="1531681" cy="1950122"/>
            </a:xfrm>
            <a:custGeom>
              <a:rect b="b" l="l" r="r" t="t"/>
              <a:pathLst>
                <a:path extrusionOk="0" h="60124" w="45845">
                  <a:moveTo>
                    <a:pt x="0" y="1"/>
                  </a:moveTo>
                  <a:lnTo>
                    <a:pt x="0" y="60124"/>
                  </a:lnTo>
                  <a:lnTo>
                    <a:pt x="45844" y="60124"/>
                  </a:lnTo>
                  <a:lnTo>
                    <a:pt x="458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9"/>
            <p:cNvSpPr/>
            <p:nvPr/>
          </p:nvSpPr>
          <p:spPr>
            <a:xfrm>
              <a:off x="8056314" y="1428528"/>
              <a:ext cx="1428743" cy="1715638"/>
            </a:xfrm>
            <a:custGeom>
              <a:rect b="b" l="l" r="r" t="t"/>
              <a:pathLst>
                <a:path extrusionOk="0" h="57384" w="43756">
                  <a:moveTo>
                    <a:pt x="1" y="1"/>
                  </a:moveTo>
                  <a:lnTo>
                    <a:pt x="1" y="57384"/>
                  </a:lnTo>
                  <a:lnTo>
                    <a:pt x="43755" y="57384"/>
                  </a:lnTo>
                  <a:lnTo>
                    <a:pt x="437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9"/>
            <p:cNvSpPr/>
            <p:nvPr/>
          </p:nvSpPr>
          <p:spPr>
            <a:xfrm>
              <a:off x="9266072" y="2749099"/>
              <a:ext cx="197526" cy="336028"/>
            </a:xfrm>
            <a:custGeom>
              <a:rect b="b" l="l" r="r" t="t"/>
              <a:pathLst>
                <a:path extrusionOk="0" h="5140" w="3627">
                  <a:moveTo>
                    <a:pt x="1" y="0"/>
                  </a:moveTo>
                  <a:lnTo>
                    <a:pt x="1" y="5140"/>
                  </a:lnTo>
                  <a:lnTo>
                    <a:pt x="3626" y="5140"/>
                  </a:lnTo>
                  <a:lnTo>
                    <a:pt x="3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9"/>
            <p:cNvSpPr/>
            <p:nvPr/>
          </p:nvSpPr>
          <p:spPr>
            <a:xfrm>
              <a:off x="9028466" y="2749099"/>
              <a:ext cx="197472" cy="336028"/>
            </a:xfrm>
            <a:custGeom>
              <a:rect b="b" l="l" r="r" t="t"/>
              <a:pathLst>
                <a:path extrusionOk="0" h="5140" w="3626">
                  <a:moveTo>
                    <a:pt x="1" y="0"/>
                  </a:moveTo>
                  <a:lnTo>
                    <a:pt x="1" y="5140"/>
                  </a:lnTo>
                  <a:lnTo>
                    <a:pt x="3626" y="5140"/>
                  </a:lnTo>
                  <a:lnTo>
                    <a:pt x="3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9"/>
            <p:cNvSpPr/>
            <p:nvPr/>
          </p:nvSpPr>
          <p:spPr>
            <a:xfrm>
              <a:off x="8790751" y="2749099"/>
              <a:ext cx="197526" cy="336028"/>
            </a:xfrm>
            <a:custGeom>
              <a:rect b="b" l="l" r="r" t="t"/>
              <a:pathLst>
                <a:path extrusionOk="0" h="5140" w="3627">
                  <a:moveTo>
                    <a:pt x="1" y="0"/>
                  </a:moveTo>
                  <a:lnTo>
                    <a:pt x="1" y="5140"/>
                  </a:lnTo>
                  <a:lnTo>
                    <a:pt x="3626" y="5140"/>
                  </a:lnTo>
                  <a:lnTo>
                    <a:pt x="3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9"/>
            <p:cNvSpPr/>
            <p:nvPr/>
          </p:nvSpPr>
          <p:spPr>
            <a:xfrm>
              <a:off x="8553090" y="2749099"/>
              <a:ext cx="197472" cy="336028"/>
            </a:xfrm>
            <a:custGeom>
              <a:rect b="b" l="l" r="r" t="t"/>
              <a:pathLst>
                <a:path extrusionOk="0" h="5140" w="3626">
                  <a:moveTo>
                    <a:pt x="0" y="0"/>
                  </a:moveTo>
                  <a:lnTo>
                    <a:pt x="0" y="5140"/>
                  </a:lnTo>
                  <a:lnTo>
                    <a:pt x="3625" y="5140"/>
                  </a:lnTo>
                  <a:lnTo>
                    <a:pt x="36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9"/>
            <p:cNvSpPr/>
            <p:nvPr/>
          </p:nvSpPr>
          <p:spPr>
            <a:xfrm>
              <a:off x="8315375" y="2749099"/>
              <a:ext cx="197472" cy="336028"/>
            </a:xfrm>
            <a:custGeom>
              <a:rect b="b" l="l" r="r" t="t"/>
              <a:pathLst>
                <a:path extrusionOk="0" h="5140" w="3626">
                  <a:moveTo>
                    <a:pt x="0" y="0"/>
                  </a:moveTo>
                  <a:lnTo>
                    <a:pt x="0" y="5140"/>
                  </a:lnTo>
                  <a:lnTo>
                    <a:pt x="3626" y="5140"/>
                  </a:lnTo>
                  <a:lnTo>
                    <a:pt x="3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9"/>
            <p:cNvSpPr/>
            <p:nvPr/>
          </p:nvSpPr>
          <p:spPr>
            <a:xfrm>
              <a:off x="8175196" y="1594854"/>
              <a:ext cx="127110" cy="363085"/>
            </a:xfrm>
            <a:custGeom>
              <a:rect b="b" l="l" r="r" t="t"/>
              <a:pathLst>
                <a:path extrusionOk="0" h="6667" w="2334">
                  <a:moveTo>
                    <a:pt x="0" y="1"/>
                  </a:moveTo>
                  <a:lnTo>
                    <a:pt x="0" y="6666"/>
                  </a:lnTo>
                  <a:lnTo>
                    <a:pt x="2334" y="6666"/>
                  </a:lnTo>
                  <a:lnTo>
                    <a:pt x="2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9"/>
            <p:cNvSpPr/>
            <p:nvPr/>
          </p:nvSpPr>
          <p:spPr>
            <a:xfrm>
              <a:off x="8175196" y="2178817"/>
              <a:ext cx="99553" cy="363030"/>
            </a:xfrm>
            <a:custGeom>
              <a:rect b="b" l="l" r="r" t="t"/>
              <a:pathLst>
                <a:path extrusionOk="0" h="6666" w="1828">
                  <a:moveTo>
                    <a:pt x="0" y="1"/>
                  </a:moveTo>
                  <a:lnTo>
                    <a:pt x="0" y="6666"/>
                  </a:lnTo>
                  <a:lnTo>
                    <a:pt x="1828" y="6666"/>
                  </a:lnTo>
                  <a:lnTo>
                    <a:pt x="182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9"/>
            <p:cNvSpPr/>
            <p:nvPr/>
          </p:nvSpPr>
          <p:spPr>
            <a:xfrm>
              <a:off x="8470745" y="2435047"/>
              <a:ext cx="363030" cy="99553"/>
            </a:xfrm>
            <a:custGeom>
              <a:rect b="b" l="l" r="r" t="t"/>
              <a:pathLst>
                <a:path extrusionOk="0" h="1828" w="6666">
                  <a:moveTo>
                    <a:pt x="1" y="0"/>
                  </a:moveTo>
                  <a:lnTo>
                    <a:pt x="1" y="1828"/>
                  </a:lnTo>
                  <a:lnTo>
                    <a:pt x="6666" y="1828"/>
                  </a:lnTo>
                  <a:lnTo>
                    <a:pt x="666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9"/>
            <p:cNvSpPr/>
            <p:nvPr/>
          </p:nvSpPr>
          <p:spPr>
            <a:xfrm>
              <a:off x="8323706" y="2261758"/>
              <a:ext cx="99553" cy="280088"/>
            </a:xfrm>
            <a:custGeom>
              <a:rect b="b" l="l" r="r" t="t"/>
              <a:pathLst>
                <a:path extrusionOk="0" h="5143" w="1828">
                  <a:moveTo>
                    <a:pt x="0" y="0"/>
                  </a:moveTo>
                  <a:lnTo>
                    <a:pt x="0" y="5143"/>
                  </a:lnTo>
                  <a:lnTo>
                    <a:pt x="1828" y="5143"/>
                  </a:lnTo>
                  <a:lnTo>
                    <a:pt x="18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9"/>
            <p:cNvSpPr/>
            <p:nvPr/>
          </p:nvSpPr>
          <p:spPr>
            <a:xfrm>
              <a:off x="9111020" y="2205829"/>
              <a:ext cx="170460" cy="336018"/>
            </a:xfrm>
            <a:custGeom>
              <a:rect b="b" l="l" r="r" t="t"/>
              <a:pathLst>
                <a:path extrusionOk="0" h="6170" w="3130">
                  <a:moveTo>
                    <a:pt x="0" y="0"/>
                  </a:moveTo>
                  <a:lnTo>
                    <a:pt x="0" y="6170"/>
                  </a:lnTo>
                  <a:lnTo>
                    <a:pt x="3130" y="6170"/>
                  </a:lnTo>
                  <a:lnTo>
                    <a:pt x="31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9"/>
            <p:cNvSpPr/>
            <p:nvPr/>
          </p:nvSpPr>
          <p:spPr>
            <a:xfrm>
              <a:off x="9303369" y="2305979"/>
              <a:ext cx="148785" cy="235866"/>
            </a:xfrm>
            <a:custGeom>
              <a:rect b="b" l="l" r="r" t="t"/>
              <a:pathLst>
                <a:path extrusionOk="0" h="4331" w="2732">
                  <a:moveTo>
                    <a:pt x="0" y="0"/>
                  </a:moveTo>
                  <a:lnTo>
                    <a:pt x="0" y="4331"/>
                  </a:lnTo>
                  <a:lnTo>
                    <a:pt x="2731" y="4331"/>
                  </a:lnTo>
                  <a:lnTo>
                    <a:pt x="27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9"/>
            <p:cNvSpPr/>
            <p:nvPr/>
          </p:nvSpPr>
          <p:spPr>
            <a:xfrm>
              <a:off x="8339444" y="1594854"/>
              <a:ext cx="127110" cy="363085"/>
            </a:xfrm>
            <a:custGeom>
              <a:rect b="b" l="l" r="r" t="t"/>
              <a:pathLst>
                <a:path extrusionOk="0" h="6667" w="2334">
                  <a:moveTo>
                    <a:pt x="0" y="1"/>
                  </a:moveTo>
                  <a:lnTo>
                    <a:pt x="0" y="6666"/>
                  </a:lnTo>
                  <a:lnTo>
                    <a:pt x="2334" y="6666"/>
                  </a:lnTo>
                  <a:lnTo>
                    <a:pt x="2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9"/>
            <p:cNvSpPr/>
            <p:nvPr/>
          </p:nvSpPr>
          <p:spPr>
            <a:xfrm>
              <a:off x="8503693" y="1594854"/>
              <a:ext cx="127110" cy="363085"/>
            </a:xfrm>
            <a:custGeom>
              <a:rect b="b" l="l" r="r" t="t"/>
              <a:pathLst>
                <a:path extrusionOk="0" h="6667" w="2334">
                  <a:moveTo>
                    <a:pt x="0" y="1"/>
                  </a:moveTo>
                  <a:lnTo>
                    <a:pt x="0" y="6666"/>
                  </a:lnTo>
                  <a:lnTo>
                    <a:pt x="2334" y="6666"/>
                  </a:lnTo>
                  <a:lnTo>
                    <a:pt x="2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9"/>
            <p:cNvSpPr/>
            <p:nvPr/>
          </p:nvSpPr>
          <p:spPr>
            <a:xfrm>
              <a:off x="8667941" y="1594854"/>
              <a:ext cx="127110" cy="363085"/>
            </a:xfrm>
            <a:custGeom>
              <a:rect b="b" l="l" r="r" t="t"/>
              <a:pathLst>
                <a:path extrusionOk="0" h="6667" w="2334">
                  <a:moveTo>
                    <a:pt x="0" y="1"/>
                  </a:moveTo>
                  <a:lnTo>
                    <a:pt x="0" y="6666"/>
                  </a:lnTo>
                  <a:lnTo>
                    <a:pt x="2334" y="6666"/>
                  </a:lnTo>
                  <a:lnTo>
                    <a:pt x="2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9"/>
            <p:cNvSpPr/>
            <p:nvPr/>
          </p:nvSpPr>
          <p:spPr>
            <a:xfrm>
              <a:off x="8832244" y="1594854"/>
              <a:ext cx="127055" cy="363085"/>
            </a:xfrm>
            <a:custGeom>
              <a:rect b="b" l="l" r="r" t="t"/>
              <a:pathLst>
                <a:path extrusionOk="0" h="6667" w="2333">
                  <a:moveTo>
                    <a:pt x="1" y="1"/>
                  </a:moveTo>
                  <a:lnTo>
                    <a:pt x="1" y="6666"/>
                  </a:lnTo>
                  <a:lnTo>
                    <a:pt x="2333" y="6666"/>
                  </a:lnTo>
                  <a:lnTo>
                    <a:pt x="2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9"/>
            <p:cNvSpPr/>
            <p:nvPr/>
          </p:nvSpPr>
          <p:spPr>
            <a:xfrm>
              <a:off x="8996547" y="1594854"/>
              <a:ext cx="127110" cy="363085"/>
            </a:xfrm>
            <a:custGeom>
              <a:rect b="b" l="l" r="r" t="t"/>
              <a:pathLst>
                <a:path extrusionOk="0" h="6667" w="2334">
                  <a:moveTo>
                    <a:pt x="0" y="1"/>
                  </a:moveTo>
                  <a:lnTo>
                    <a:pt x="0" y="6666"/>
                  </a:lnTo>
                  <a:lnTo>
                    <a:pt x="2333" y="6666"/>
                  </a:lnTo>
                  <a:lnTo>
                    <a:pt x="2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9"/>
            <p:cNvSpPr/>
            <p:nvPr/>
          </p:nvSpPr>
          <p:spPr>
            <a:xfrm>
              <a:off x="9160796" y="1594854"/>
              <a:ext cx="127110" cy="363085"/>
            </a:xfrm>
            <a:custGeom>
              <a:rect b="b" l="l" r="r" t="t"/>
              <a:pathLst>
                <a:path extrusionOk="0" h="6667" w="2334">
                  <a:moveTo>
                    <a:pt x="0" y="1"/>
                  </a:moveTo>
                  <a:lnTo>
                    <a:pt x="0" y="6666"/>
                  </a:lnTo>
                  <a:lnTo>
                    <a:pt x="2333" y="6666"/>
                  </a:lnTo>
                  <a:lnTo>
                    <a:pt x="2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9"/>
            <p:cNvSpPr/>
            <p:nvPr/>
          </p:nvSpPr>
          <p:spPr>
            <a:xfrm>
              <a:off x="9325044" y="1594854"/>
              <a:ext cx="127110" cy="363085"/>
            </a:xfrm>
            <a:custGeom>
              <a:rect b="b" l="l" r="r" t="t"/>
              <a:pathLst>
                <a:path extrusionOk="0" h="6667" w="2334">
                  <a:moveTo>
                    <a:pt x="0" y="1"/>
                  </a:moveTo>
                  <a:lnTo>
                    <a:pt x="0" y="6666"/>
                  </a:lnTo>
                  <a:lnTo>
                    <a:pt x="2333" y="6666"/>
                  </a:lnTo>
                  <a:lnTo>
                    <a:pt x="2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9"/>
            <p:cNvSpPr/>
            <p:nvPr/>
          </p:nvSpPr>
          <p:spPr>
            <a:xfrm>
              <a:off x="8024740" y="1951553"/>
              <a:ext cx="1460283" cy="104781"/>
            </a:xfrm>
            <a:custGeom>
              <a:rect b="b" l="l" r="r" t="t"/>
              <a:pathLst>
                <a:path extrusionOk="0" h="1924" w="44104">
                  <a:moveTo>
                    <a:pt x="0" y="0"/>
                  </a:moveTo>
                  <a:lnTo>
                    <a:pt x="0" y="1924"/>
                  </a:lnTo>
                  <a:lnTo>
                    <a:pt x="44103" y="1924"/>
                  </a:lnTo>
                  <a:lnTo>
                    <a:pt x="441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9"/>
            <p:cNvSpPr/>
            <p:nvPr/>
          </p:nvSpPr>
          <p:spPr>
            <a:xfrm>
              <a:off x="8024740" y="3095269"/>
              <a:ext cx="1460283" cy="104835"/>
            </a:xfrm>
            <a:custGeom>
              <a:rect b="b" l="l" r="r" t="t"/>
              <a:pathLst>
                <a:path extrusionOk="0" h="1925" w="44104">
                  <a:moveTo>
                    <a:pt x="0" y="1"/>
                  </a:moveTo>
                  <a:lnTo>
                    <a:pt x="0" y="1925"/>
                  </a:lnTo>
                  <a:lnTo>
                    <a:pt x="44103" y="1925"/>
                  </a:lnTo>
                  <a:lnTo>
                    <a:pt x="44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4" name="Google Shape;1054;p29"/>
            <p:cNvGrpSpPr/>
            <p:nvPr/>
          </p:nvGrpSpPr>
          <p:grpSpPr>
            <a:xfrm flipH="1">
              <a:off x="8504986" y="453442"/>
              <a:ext cx="499802" cy="866648"/>
              <a:chOff x="860475" y="175731"/>
              <a:chExt cx="603261" cy="1046045"/>
            </a:xfrm>
          </p:grpSpPr>
          <p:sp>
            <p:nvSpPr>
              <p:cNvPr id="1055" name="Google Shape;1055;p29"/>
              <p:cNvSpPr/>
              <p:nvPr/>
            </p:nvSpPr>
            <p:spPr>
              <a:xfrm>
                <a:off x="860475" y="175731"/>
                <a:ext cx="603261" cy="612933"/>
              </a:xfrm>
              <a:custGeom>
                <a:rect b="b" l="l" r="r" t="t"/>
                <a:pathLst>
                  <a:path extrusionOk="0" h="10710" w="10541">
                    <a:moveTo>
                      <a:pt x="3783" y="1"/>
                    </a:moveTo>
                    <a:cubicBezTo>
                      <a:pt x="3499" y="1"/>
                      <a:pt x="2763" y="236"/>
                      <a:pt x="2846" y="3430"/>
                    </a:cubicBezTo>
                    <a:cubicBezTo>
                      <a:pt x="2929" y="6666"/>
                      <a:pt x="3347" y="8227"/>
                      <a:pt x="4017" y="9956"/>
                    </a:cubicBezTo>
                    <a:cubicBezTo>
                      <a:pt x="4017" y="9956"/>
                      <a:pt x="3486" y="9426"/>
                      <a:pt x="2595" y="7920"/>
                    </a:cubicBezTo>
                    <a:cubicBezTo>
                      <a:pt x="1719" y="6442"/>
                      <a:pt x="1213" y="5664"/>
                      <a:pt x="639" y="5664"/>
                    </a:cubicBezTo>
                    <a:cubicBezTo>
                      <a:pt x="629" y="5664"/>
                      <a:pt x="618" y="5664"/>
                      <a:pt x="607" y="5664"/>
                    </a:cubicBezTo>
                    <a:cubicBezTo>
                      <a:pt x="22" y="5693"/>
                      <a:pt x="1" y="6665"/>
                      <a:pt x="781" y="7920"/>
                    </a:cubicBezTo>
                    <a:cubicBezTo>
                      <a:pt x="1563" y="9175"/>
                      <a:pt x="2344" y="10067"/>
                      <a:pt x="3989" y="10485"/>
                    </a:cubicBezTo>
                    <a:cubicBezTo>
                      <a:pt x="3989" y="10485"/>
                      <a:pt x="3915" y="10710"/>
                      <a:pt x="4771" y="10710"/>
                    </a:cubicBezTo>
                    <a:cubicBezTo>
                      <a:pt x="5085" y="10710"/>
                      <a:pt x="5523" y="10680"/>
                      <a:pt x="6136" y="10597"/>
                    </a:cubicBezTo>
                    <a:cubicBezTo>
                      <a:pt x="10235" y="8506"/>
                      <a:pt x="10541" y="5912"/>
                      <a:pt x="9984" y="5662"/>
                    </a:cubicBezTo>
                    <a:cubicBezTo>
                      <a:pt x="9963" y="5652"/>
                      <a:pt x="9940" y="5648"/>
                      <a:pt x="9916" y="5648"/>
                    </a:cubicBezTo>
                    <a:cubicBezTo>
                      <a:pt x="9277" y="5648"/>
                      <a:pt x="7348" y="8664"/>
                      <a:pt x="5523" y="9845"/>
                    </a:cubicBezTo>
                    <a:cubicBezTo>
                      <a:pt x="7251" y="7223"/>
                      <a:pt x="9399" y="2874"/>
                      <a:pt x="8757" y="2205"/>
                    </a:cubicBezTo>
                    <a:cubicBezTo>
                      <a:pt x="8652" y="2095"/>
                      <a:pt x="8497" y="2032"/>
                      <a:pt x="8311" y="2032"/>
                    </a:cubicBezTo>
                    <a:cubicBezTo>
                      <a:pt x="7782" y="2032"/>
                      <a:pt x="6997" y="2539"/>
                      <a:pt x="6357" y="3921"/>
                    </a:cubicBezTo>
                    <a:cubicBezTo>
                      <a:pt x="5493" y="5789"/>
                      <a:pt x="5607" y="8339"/>
                      <a:pt x="4880" y="9705"/>
                    </a:cubicBezTo>
                    <a:cubicBezTo>
                      <a:pt x="4880" y="9705"/>
                      <a:pt x="5026" y="6730"/>
                      <a:pt x="4969" y="4890"/>
                    </a:cubicBezTo>
                    <a:cubicBezTo>
                      <a:pt x="4912" y="3049"/>
                      <a:pt x="4289" y="11"/>
                      <a:pt x="3793" y="1"/>
                    </a:cubicBezTo>
                    <a:cubicBezTo>
                      <a:pt x="3790" y="1"/>
                      <a:pt x="3786" y="1"/>
                      <a:pt x="37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9"/>
              <p:cNvSpPr/>
              <p:nvPr/>
            </p:nvSpPr>
            <p:spPr>
              <a:xfrm>
                <a:off x="869345" y="751861"/>
                <a:ext cx="535444" cy="469916"/>
              </a:xfrm>
              <a:custGeom>
                <a:rect b="b" l="l" r="r" t="t"/>
                <a:pathLst>
                  <a:path extrusionOk="0" h="8211" w="9356">
                    <a:moveTo>
                      <a:pt x="935" y="0"/>
                    </a:moveTo>
                    <a:cubicBezTo>
                      <a:pt x="558" y="0"/>
                      <a:pt x="126" y="251"/>
                      <a:pt x="126" y="614"/>
                    </a:cubicBezTo>
                    <a:cubicBezTo>
                      <a:pt x="0" y="2539"/>
                      <a:pt x="393" y="7674"/>
                      <a:pt x="3166" y="8080"/>
                    </a:cubicBezTo>
                    <a:cubicBezTo>
                      <a:pt x="3699" y="8155"/>
                      <a:pt x="4296" y="8211"/>
                      <a:pt x="4921" y="8211"/>
                    </a:cubicBezTo>
                    <a:cubicBezTo>
                      <a:pt x="5548" y="8211"/>
                      <a:pt x="6203" y="8154"/>
                      <a:pt x="6850" y="8003"/>
                    </a:cubicBezTo>
                    <a:cubicBezTo>
                      <a:pt x="8398" y="7334"/>
                      <a:pt x="9356" y="5466"/>
                      <a:pt x="9272" y="697"/>
                    </a:cubicBezTo>
                    <a:cubicBezTo>
                      <a:pt x="9272" y="363"/>
                      <a:pt x="9175" y="0"/>
                      <a:pt x="86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7" name="Google Shape;1057;p29"/>
            <p:cNvSpPr/>
            <p:nvPr/>
          </p:nvSpPr>
          <p:spPr>
            <a:xfrm>
              <a:off x="7953325" y="2566964"/>
              <a:ext cx="1531681" cy="1950122"/>
            </a:xfrm>
            <a:custGeom>
              <a:rect b="b" l="l" r="r" t="t"/>
              <a:pathLst>
                <a:path extrusionOk="0" h="60124" w="45845">
                  <a:moveTo>
                    <a:pt x="0" y="1"/>
                  </a:moveTo>
                  <a:lnTo>
                    <a:pt x="0" y="60124"/>
                  </a:lnTo>
                  <a:lnTo>
                    <a:pt x="45844" y="60124"/>
                  </a:lnTo>
                  <a:lnTo>
                    <a:pt x="458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9"/>
            <p:cNvSpPr/>
            <p:nvPr/>
          </p:nvSpPr>
          <p:spPr>
            <a:xfrm>
              <a:off x="8056314" y="2687779"/>
              <a:ext cx="1428743" cy="1715638"/>
            </a:xfrm>
            <a:custGeom>
              <a:rect b="b" l="l" r="r" t="t"/>
              <a:pathLst>
                <a:path extrusionOk="0" h="57384" w="43756">
                  <a:moveTo>
                    <a:pt x="1" y="1"/>
                  </a:moveTo>
                  <a:lnTo>
                    <a:pt x="1" y="57384"/>
                  </a:lnTo>
                  <a:lnTo>
                    <a:pt x="43755" y="57384"/>
                  </a:lnTo>
                  <a:lnTo>
                    <a:pt x="437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9"/>
            <p:cNvSpPr/>
            <p:nvPr/>
          </p:nvSpPr>
          <p:spPr>
            <a:xfrm>
              <a:off x="9266072" y="4008349"/>
              <a:ext cx="197526" cy="336028"/>
            </a:xfrm>
            <a:custGeom>
              <a:rect b="b" l="l" r="r" t="t"/>
              <a:pathLst>
                <a:path extrusionOk="0" h="5140" w="3627">
                  <a:moveTo>
                    <a:pt x="1" y="0"/>
                  </a:moveTo>
                  <a:lnTo>
                    <a:pt x="1" y="5140"/>
                  </a:lnTo>
                  <a:lnTo>
                    <a:pt x="3626" y="5140"/>
                  </a:lnTo>
                  <a:lnTo>
                    <a:pt x="3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9"/>
            <p:cNvSpPr/>
            <p:nvPr/>
          </p:nvSpPr>
          <p:spPr>
            <a:xfrm>
              <a:off x="9028466" y="4008349"/>
              <a:ext cx="197472" cy="336028"/>
            </a:xfrm>
            <a:custGeom>
              <a:rect b="b" l="l" r="r" t="t"/>
              <a:pathLst>
                <a:path extrusionOk="0" h="5140" w="3626">
                  <a:moveTo>
                    <a:pt x="1" y="0"/>
                  </a:moveTo>
                  <a:lnTo>
                    <a:pt x="1" y="5140"/>
                  </a:lnTo>
                  <a:lnTo>
                    <a:pt x="3626" y="5140"/>
                  </a:lnTo>
                  <a:lnTo>
                    <a:pt x="3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9"/>
            <p:cNvSpPr/>
            <p:nvPr/>
          </p:nvSpPr>
          <p:spPr>
            <a:xfrm>
              <a:off x="8790751" y="4008349"/>
              <a:ext cx="197526" cy="336028"/>
            </a:xfrm>
            <a:custGeom>
              <a:rect b="b" l="l" r="r" t="t"/>
              <a:pathLst>
                <a:path extrusionOk="0" h="5140" w="3627">
                  <a:moveTo>
                    <a:pt x="1" y="0"/>
                  </a:moveTo>
                  <a:lnTo>
                    <a:pt x="1" y="5140"/>
                  </a:lnTo>
                  <a:lnTo>
                    <a:pt x="3626" y="5140"/>
                  </a:lnTo>
                  <a:lnTo>
                    <a:pt x="3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9"/>
            <p:cNvSpPr/>
            <p:nvPr/>
          </p:nvSpPr>
          <p:spPr>
            <a:xfrm>
              <a:off x="8553090" y="4008349"/>
              <a:ext cx="197472" cy="336028"/>
            </a:xfrm>
            <a:custGeom>
              <a:rect b="b" l="l" r="r" t="t"/>
              <a:pathLst>
                <a:path extrusionOk="0" h="5140" w="3626">
                  <a:moveTo>
                    <a:pt x="0" y="0"/>
                  </a:moveTo>
                  <a:lnTo>
                    <a:pt x="0" y="5140"/>
                  </a:lnTo>
                  <a:lnTo>
                    <a:pt x="3625" y="5140"/>
                  </a:lnTo>
                  <a:lnTo>
                    <a:pt x="36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9"/>
            <p:cNvSpPr/>
            <p:nvPr/>
          </p:nvSpPr>
          <p:spPr>
            <a:xfrm>
              <a:off x="8315375" y="4008349"/>
              <a:ext cx="197472" cy="336028"/>
            </a:xfrm>
            <a:custGeom>
              <a:rect b="b" l="l" r="r" t="t"/>
              <a:pathLst>
                <a:path extrusionOk="0" h="5140" w="3626">
                  <a:moveTo>
                    <a:pt x="0" y="0"/>
                  </a:moveTo>
                  <a:lnTo>
                    <a:pt x="0" y="5140"/>
                  </a:lnTo>
                  <a:lnTo>
                    <a:pt x="3626" y="5140"/>
                  </a:lnTo>
                  <a:lnTo>
                    <a:pt x="3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9"/>
            <p:cNvSpPr/>
            <p:nvPr/>
          </p:nvSpPr>
          <p:spPr>
            <a:xfrm>
              <a:off x="8175196" y="2854104"/>
              <a:ext cx="127110" cy="363085"/>
            </a:xfrm>
            <a:custGeom>
              <a:rect b="b" l="l" r="r" t="t"/>
              <a:pathLst>
                <a:path extrusionOk="0" h="6667" w="2334">
                  <a:moveTo>
                    <a:pt x="0" y="1"/>
                  </a:moveTo>
                  <a:lnTo>
                    <a:pt x="0" y="6666"/>
                  </a:lnTo>
                  <a:lnTo>
                    <a:pt x="2334" y="6666"/>
                  </a:lnTo>
                  <a:lnTo>
                    <a:pt x="2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9"/>
            <p:cNvSpPr/>
            <p:nvPr/>
          </p:nvSpPr>
          <p:spPr>
            <a:xfrm>
              <a:off x="8175196" y="3438067"/>
              <a:ext cx="99553" cy="363030"/>
            </a:xfrm>
            <a:custGeom>
              <a:rect b="b" l="l" r="r" t="t"/>
              <a:pathLst>
                <a:path extrusionOk="0" h="6666" w="1828">
                  <a:moveTo>
                    <a:pt x="0" y="1"/>
                  </a:moveTo>
                  <a:lnTo>
                    <a:pt x="0" y="6666"/>
                  </a:lnTo>
                  <a:lnTo>
                    <a:pt x="1828" y="6666"/>
                  </a:lnTo>
                  <a:lnTo>
                    <a:pt x="182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9"/>
            <p:cNvSpPr/>
            <p:nvPr/>
          </p:nvSpPr>
          <p:spPr>
            <a:xfrm>
              <a:off x="8470745" y="3694297"/>
              <a:ext cx="363030" cy="99553"/>
            </a:xfrm>
            <a:custGeom>
              <a:rect b="b" l="l" r="r" t="t"/>
              <a:pathLst>
                <a:path extrusionOk="0" h="1828" w="6666">
                  <a:moveTo>
                    <a:pt x="1" y="0"/>
                  </a:moveTo>
                  <a:lnTo>
                    <a:pt x="1" y="1828"/>
                  </a:lnTo>
                  <a:lnTo>
                    <a:pt x="6666" y="1828"/>
                  </a:lnTo>
                  <a:lnTo>
                    <a:pt x="666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9"/>
            <p:cNvSpPr/>
            <p:nvPr/>
          </p:nvSpPr>
          <p:spPr>
            <a:xfrm>
              <a:off x="8323706" y="3521008"/>
              <a:ext cx="99553" cy="280088"/>
            </a:xfrm>
            <a:custGeom>
              <a:rect b="b" l="l" r="r" t="t"/>
              <a:pathLst>
                <a:path extrusionOk="0" h="5143" w="1828">
                  <a:moveTo>
                    <a:pt x="0" y="0"/>
                  </a:moveTo>
                  <a:lnTo>
                    <a:pt x="0" y="5143"/>
                  </a:lnTo>
                  <a:lnTo>
                    <a:pt x="1828" y="5143"/>
                  </a:lnTo>
                  <a:lnTo>
                    <a:pt x="18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9"/>
            <p:cNvSpPr/>
            <p:nvPr/>
          </p:nvSpPr>
          <p:spPr>
            <a:xfrm>
              <a:off x="9111020" y="3465079"/>
              <a:ext cx="170460" cy="336018"/>
            </a:xfrm>
            <a:custGeom>
              <a:rect b="b" l="l" r="r" t="t"/>
              <a:pathLst>
                <a:path extrusionOk="0" h="6170" w="3130">
                  <a:moveTo>
                    <a:pt x="0" y="0"/>
                  </a:moveTo>
                  <a:lnTo>
                    <a:pt x="0" y="6170"/>
                  </a:lnTo>
                  <a:lnTo>
                    <a:pt x="3130" y="6170"/>
                  </a:lnTo>
                  <a:lnTo>
                    <a:pt x="31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9"/>
            <p:cNvSpPr/>
            <p:nvPr/>
          </p:nvSpPr>
          <p:spPr>
            <a:xfrm>
              <a:off x="9303369" y="3565229"/>
              <a:ext cx="148785" cy="235866"/>
            </a:xfrm>
            <a:custGeom>
              <a:rect b="b" l="l" r="r" t="t"/>
              <a:pathLst>
                <a:path extrusionOk="0" h="4331" w="2732">
                  <a:moveTo>
                    <a:pt x="0" y="0"/>
                  </a:moveTo>
                  <a:lnTo>
                    <a:pt x="0" y="4331"/>
                  </a:lnTo>
                  <a:lnTo>
                    <a:pt x="2731" y="4331"/>
                  </a:lnTo>
                  <a:lnTo>
                    <a:pt x="27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9"/>
            <p:cNvSpPr/>
            <p:nvPr/>
          </p:nvSpPr>
          <p:spPr>
            <a:xfrm>
              <a:off x="8339444" y="2854104"/>
              <a:ext cx="127110" cy="363085"/>
            </a:xfrm>
            <a:custGeom>
              <a:rect b="b" l="l" r="r" t="t"/>
              <a:pathLst>
                <a:path extrusionOk="0" h="6667" w="2334">
                  <a:moveTo>
                    <a:pt x="0" y="1"/>
                  </a:moveTo>
                  <a:lnTo>
                    <a:pt x="0" y="6666"/>
                  </a:lnTo>
                  <a:lnTo>
                    <a:pt x="2334" y="6666"/>
                  </a:lnTo>
                  <a:lnTo>
                    <a:pt x="2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9"/>
            <p:cNvSpPr/>
            <p:nvPr/>
          </p:nvSpPr>
          <p:spPr>
            <a:xfrm>
              <a:off x="8503693" y="2854104"/>
              <a:ext cx="127110" cy="363085"/>
            </a:xfrm>
            <a:custGeom>
              <a:rect b="b" l="l" r="r" t="t"/>
              <a:pathLst>
                <a:path extrusionOk="0" h="6667" w="2334">
                  <a:moveTo>
                    <a:pt x="0" y="1"/>
                  </a:moveTo>
                  <a:lnTo>
                    <a:pt x="0" y="6666"/>
                  </a:lnTo>
                  <a:lnTo>
                    <a:pt x="2334" y="6666"/>
                  </a:lnTo>
                  <a:lnTo>
                    <a:pt x="2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9"/>
            <p:cNvSpPr/>
            <p:nvPr/>
          </p:nvSpPr>
          <p:spPr>
            <a:xfrm>
              <a:off x="8667941" y="2854104"/>
              <a:ext cx="127110" cy="363085"/>
            </a:xfrm>
            <a:custGeom>
              <a:rect b="b" l="l" r="r" t="t"/>
              <a:pathLst>
                <a:path extrusionOk="0" h="6667" w="2334">
                  <a:moveTo>
                    <a:pt x="0" y="1"/>
                  </a:moveTo>
                  <a:lnTo>
                    <a:pt x="0" y="6666"/>
                  </a:lnTo>
                  <a:lnTo>
                    <a:pt x="2334" y="6666"/>
                  </a:lnTo>
                  <a:lnTo>
                    <a:pt x="2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9"/>
            <p:cNvSpPr/>
            <p:nvPr/>
          </p:nvSpPr>
          <p:spPr>
            <a:xfrm>
              <a:off x="8832244" y="2854104"/>
              <a:ext cx="127055" cy="363085"/>
            </a:xfrm>
            <a:custGeom>
              <a:rect b="b" l="l" r="r" t="t"/>
              <a:pathLst>
                <a:path extrusionOk="0" h="6667" w="2333">
                  <a:moveTo>
                    <a:pt x="1" y="1"/>
                  </a:moveTo>
                  <a:lnTo>
                    <a:pt x="1" y="6666"/>
                  </a:lnTo>
                  <a:lnTo>
                    <a:pt x="2333" y="6666"/>
                  </a:lnTo>
                  <a:lnTo>
                    <a:pt x="2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9"/>
            <p:cNvSpPr/>
            <p:nvPr/>
          </p:nvSpPr>
          <p:spPr>
            <a:xfrm>
              <a:off x="8996547" y="2854104"/>
              <a:ext cx="127110" cy="363085"/>
            </a:xfrm>
            <a:custGeom>
              <a:rect b="b" l="l" r="r" t="t"/>
              <a:pathLst>
                <a:path extrusionOk="0" h="6667" w="2334">
                  <a:moveTo>
                    <a:pt x="0" y="1"/>
                  </a:moveTo>
                  <a:lnTo>
                    <a:pt x="0" y="6666"/>
                  </a:lnTo>
                  <a:lnTo>
                    <a:pt x="2333" y="6666"/>
                  </a:lnTo>
                  <a:lnTo>
                    <a:pt x="2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9"/>
            <p:cNvSpPr/>
            <p:nvPr/>
          </p:nvSpPr>
          <p:spPr>
            <a:xfrm>
              <a:off x="9160796" y="2854104"/>
              <a:ext cx="127110" cy="363085"/>
            </a:xfrm>
            <a:custGeom>
              <a:rect b="b" l="l" r="r" t="t"/>
              <a:pathLst>
                <a:path extrusionOk="0" h="6667" w="2334">
                  <a:moveTo>
                    <a:pt x="0" y="1"/>
                  </a:moveTo>
                  <a:lnTo>
                    <a:pt x="0" y="6666"/>
                  </a:lnTo>
                  <a:lnTo>
                    <a:pt x="2333" y="6666"/>
                  </a:lnTo>
                  <a:lnTo>
                    <a:pt x="2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9"/>
            <p:cNvSpPr/>
            <p:nvPr/>
          </p:nvSpPr>
          <p:spPr>
            <a:xfrm>
              <a:off x="9325044" y="2854104"/>
              <a:ext cx="127110" cy="363085"/>
            </a:xfrm>
            <a:custGeom>
              <a:rect b="b" l="l" r="r" t="t"/>
              <a:pathLst>
                <a:path extrusionOk="0" h="6667" w="2334">
                  <a:moveTo>
                    <a:pt x="0" y="1"/>
                  </a:moveTo>
                  <a:lnTo>
                    <a:pt x="0" y="6666"/>
                  </a:lnTo>
                  <a:lnTo>
                    <a:pt x="2333" y="6666"/>
                  </a:lnTo>
                  <a:lnTo>
                    <a:pt x="2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9"/>
            <p:cNvSpPr/>
            <p:nvPr/>
          </p:nvSpPr>
          <p:spPr>
            <a:xfrm>
              <a:off x="8024740" y="3210804"/>
              <a:ext cx="1460283" cy="104781"/>
            </a:xfrm>
            <a:custGeom>
              <a:rect b="b" l="l" r="r" t="t"/>
              <a:pathLst>
                <a:path extrusionOk="0" h="1924" w="44104">
                  <a:moveTo>
                    <a:pt x="0" y="0"/>
                  </a:moveTo>
                  <a:lnTo>
                    <a:pt x="0" y="1924"/>
                  </a:lnTo>
                  <a:lnTo>
                    <a:pt x="44103" y="1924"/>
                  </a:lnTo>
                  <a:lnTo>
                    <a:pt x="441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9"/>
            <p:cNvSpPr/>
            <p:nvPr/>
          </p:nvSpPr>
          <p:spPr>
            <a:xfrm>
              <a:off x="8024740" y="3782689"/>
              <a:ext cx="1460283" cy="104836"/>
            </a:xfrm>
            <a:custGeom>
              <a:rect b="b" l="l" r="r" t="t"/>
              <a:pathLst>
                <a:path extrusionOk="0" h="1925" w="44104">
                  <a:moveTo>
                    <a:pt x="0" y="1"/>
                  </a:moveTo>
                  <a:lnTo>
                    <a:pt x="0" y="1925"/>
                  </a:lnTo>
                  <a:lnTo>
                    <a:pt x="44103" y="1925"/>
                  </a:lnTo>
                  <a:lnTo>
                    <a:pt x="441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9"/>
            <p:cNvSpPr/>
            <p:nvPr/>
          </p:nvSpPr>
          <p:spPr>
            <a:xfrm>
              <a:off x="8024740" y="4354520"/>
              <a:ext cx="1460283" cy="104836"/>
            </a:xfrm>
            <a:custGeom>
              <a:rect b="b" l="l" r="r" t="t"/>
              <a:pathLst>
                <a:path extrusionOk="0" h="1925" w="44104">
                  <a:moveTo>
                    <a:pt x="0" y="1"/>
                  </a:moveTo>
                  <a:lnTo>
                    <a:pt x="0" y="1925"/>
                  </a:lnTo>
                  <a:lnTo>
                    <a:pt x="44103" y="1925"/>
                  </a:lnTo>
                  <a:lnTo>
                    <a:pt x="441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29"/>
          <p:cNvGrpSpPr/>
          <p:nvPr/>
        </p:nvGrpSpPr>
        <p:grpSpPr>
          <a:xfrm>
            <a:off x="-313543" y="706294"/>
            <a:ext cx="1531653" cy="3697046"/>
            <a:chOff x="-313560" y="1267613"/>
            <a:chExt cx="1304312" cy="3148298"/>
          </a:xfrm>
        </p:grpSpPr>
        <p:sp>
          <p:nvSpPr>
            <p:cNvPr id="1081" name="Google Shape;1081;p29"/>
            <p:cNvSpPr/>
            <p:nvPr/>
          </p:nvSpPr>
          <p:spPr>
            <a:xfrm flipH="1">
              <a:off x="-313560" y="1490207"/>
              <a:ext cx="1304312" cy="2925641"/>
            </a:xfrm>
            <a:custGeom>
              <a:rect b="b" l="l" r="r" t="t"/>
              <a:pathLst>
                <a:path extrusionOk="0" h="55102" w="24561">
                  <a:moveTo>
                    <a:pt x="0" y="1"/>
                  </a:moveTo>
                  <a:lnTo>
                    <a:pt x="0" y="55102"/>
                  </a:lnTo>
                  <a:lnTo>
                    <a:pt x="24561" y="55102"/>
                  </a:lnTo>
                  <a:lnTo>
                    <a:pt x="245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9"/>
            <p:cNvSpPr/>
            <p:nvPr/>
          </p:nvSpPr>
          <p:spPr>
            <a:xfrm flipH="1">
              <a:off x="-229454" y="1594495"/>
              <a:ext cx="1136022" cy="2821415"/>
            </a:xfrm>
            <a:custGeom>
              <a:rect b="b" l="l" r="r" t="t"/>
              <a:pathLst>
                <a:path extrusionOk="0" h="53139" w="21392">
                  <a:moveTo>
                    <a:pt x="0" y="0"/>
                  </a:moveTo>
                  <a:lnTo>
                    <a:pt x="0" y="53139"/>
                  </a:lnTo>
                  <a:lnTo>
                    <a:pt x="21392" y="53139"/>
                  </a:lnTo>
                  <a:lnTo>
                    <a:pt x="213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9"/>
            <p:cNvSpPr/>
            <p:nvPr/>
          </p:nvSpPr>
          <p:spPr>
            <a:xfrm flipH="1">
              <a:off x="-230183" y="1594495"/>
              <a:ext cx="854778" cy="2809097"/>
            </a:xfrm>
            <a:custGeom>
              <a:rect b="b" l="l" r="r" t="t"/>
              <a:pathLst>
                <a:path extrusionOk="0" h="52907" w="16096">
                  <a:moveTo>
                    <a:pt x="16096" y="0"/>
                  </a:moveTo>
                  <a:lnTo>
                    <a:pt x="1" y="3025"/>
                  </a:lnTo>
                  <a:lnTo>
                    <a:pt x="1" y="49432"/>
                  </a:lnTo>
                  <a:lnTo>
                    <a:pt x="16096" y="52907"/>
                  </a:lnTo>
                  <a:lnTo>
                    <a:pt x="16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9"/>
            <p:cNvSpPr/>
            <p:nvPr/>
          </p:nvSpPr>
          <p:spPr>
            <a:xfrm flipH="1">
              <a:off x="155080" y="1267613"/>
              <a:ext cx="366849" cy="151055"/>
            </a:xfrm>
            <a:custGeom>
              <a:rect b="b" l="l" r="r" t="t"/>
              <a:pathLst>
                <a:path extrusionOk="0" h="2845" w="6908">
                  <a:moveTo>
                    <a:pt x="0" y="1"/>
                  </a:moveTo>
                  <a:lnTo>
                    <a:pt x="0" y="2844"/>
                  </a:lnTo>
                  <a:lnTo>
                    <a:pt x="6908" y="2844"/>
                  </a:lnTo>
                  <a:lnTo>
                    <a:pt x="69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9"/>
            <p:cNvSpPr/>
            <p:nvPr/>
          </p:nvSpPr>
          <p:spPr>
            <a:xfrm flipH="1">
              <a:off x="176744" y="1291985"/>
              <a:ext cx="323516" cy="102208"/>
            </a:xfrm>
            <a:custGeom>
              <a:rect b="b" l="l" r="r" t="t"/>
              <a:pathLst>
                <a:path extrusionOk="0" h="1925" w="6092">
                  <a:moveTo>
                    <a:pt x="0" y="1"/>
                  </a:moveTo>
                  <a:lnTo>
                    <a:pt x="0" y="1925"/>
                  </a:lnTo>
                  <a:lnTo>
                    <a:pt x="6092" y="1925"/>
                  </a:lnTo>
                  <a:lnTo>
                    <a:pt x="60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29"/>
          <p:cNvGrpSpPr/>
          <p:nvPr/>
        </p:nvGrpSpPr>
        <p:grpSpPr>
          <a:xfrm>
            <a:off x="1928400" y="316763"/>
            <a:ext cx="854774" cy="1140019"/>
            <a:chOff x="8119650" y="1028901"/>
            <a:chExt cx="854774" cy="1140019"/>
          </a:xfrm>
        </p:grpSpPr>
        <p:sp>
          <p:nvSpPr>
            <p:cNvPr id="1087" name="Google Shape;1087;p29"/>
            <p:cNvSpPr/>
            <p:nvPr/>
          </p:nvSpPr>
          <p:spPr>
            <a:xfrm>
              <a:off x="8119650" y="1028901"/>
              <a:ext cx="854774" cy="1140019"/>
            </a:xfrm>
            <a:custGeom>
              <a:rect b="b" l="l" r="r" t="t"/>
              <a:pathLst>
                <a:path extrusionOk="0" h="14240" w="10677">
                  <a:moveTo>
                    <a:pt x="0" y="1"/>
                  </a:moveTo>
                  <a:lnTo>
                    <a:pt x="0" y="14240"/>
                  </a:lnTo>
                  <a:lnTo>
                    <a:pt x="10676" y="14240"/>
                  </a:lnTo>
                  <a:lnTo>
                    <a:pt x="106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9"/>
            <p:cNvSpPr/>
            <p:nvPr/>
          </p:nvSpPr>
          <p:spPr>
            <a:xfrm>
              <a:off x="8356544" y="1171244"/>
              <a:ext cx="425746" cy="847008"/>
            </a:xfrm>
            <a:custGeom>
              <a:rect b="b" l="l" r="r" t="t"/>
              <a:pathLst>
                <a:path extrusionOk="0" h="10580" w="5318">
                  <a:moveTo>
                    <a:pt x="1049" y="1"/>
                  </a:moveTo>
                  <a:cubicBezTo>
                    <a:pt x="890" y="1"/>
                    <a:pt x="739" y="78"/>
                    <a:pt x="712" y="234"/>
                  </a:cubicBezTo>
                  <a:cubicBezTo>
                    <a:pt x="1130" y="642"/>
                    <a:pt x="1204" y="1290"/>
                    <a:pt x="1154" y="1872"/>
                  </a:cubicBezTo>
                  <a:cubicBezTo>
                    <a:pt x="1103" y="2454"/>
                    <a:pt x="956" y="3035"/>
                    <a:pt x="1027" y="3616"/>
                  </a:cubicBezTo>
                  <a:cubicBezTo>
                    <a:pt x="1087" y="4113"/>
                    <a:pt x="1307" y="4576"/>
                    <a:pt x="1505" y="5037"/>
                  </a:cubicBezTo>
                  <a:cubicBezTo>
                    <a:pt x="1722" y="5540"/>
                    <a:pt x="2117" y="6472"/>
                    <a:pt x="1750" y="6993"/>
                  </a:cubicBezTo>
                  <a:cubicBezTo>
                    <a:pt x="1586" y="7227"/>
                    <a:pt x="1130" y="7367"/>
                    <a:pt x="902" y="7551"/>
                  </a:cubicBezTo>
                  <a:cubicBezTo>
                    <a:pt x="626" y="7775"/>
                    <a:pt x="383" y="8033"/>
                    <a:pt x="236" y="8359"/>
                  </a:cubicBezTo>
                  <a:cubicBezTo>
                    <a:pt x="1" y="8884"/>
                    <a:pt x="49" y="9487"/>
                    <a:pt x="101" y="10060"/>
                  </a:cubicBezTo>
                  <a:cubicBezTo>
                    <a:pt x="113" y="10176"/>
                    <a:pt x="124" y="10297"/>
                    <a:pt x="179" y="10400"/>
                  </a:cubicBezTo>
                  <a:cubicBezTo>
                    <a:pt x="230" y="10499"/>
                    <a:pt x="331" y="10580"/>
                    <a:pt x="440" y="10580"/>
                  </a:cubicBezTo>
                  <a:cubicBezTo>
                    <a:pt x="446" y="10580"/>
                    <a:pt x="452" y="10579"/>
                    <a:pt x="458" y="10579"/>
                  </a:cubicBezTo>
                  <a:cubicBezTo>
                    <a:pt x="624" y="10565"/>
                    <a:pt x="721" y="10372"/>
                    <a:pt x="712" y="10205"/>
                  </a:cubicBezTo>
                  <a:cubicBezTo>
                    <a:pt x="704" y="10039"/>
                    <a:pt x="626" y="9885"/>
                    <a:pt x="589" y="9722"/>
                  </a:cubicBezTo>
                  <a:cubicBezTo>
                    <a:pt x="471" y="9203"/>
                    <a:pt x="814" y="8668"/>
                    <a:pt x="1273" y="8400"/>
                  </a:cubicBezTo>
                  <a:cubicBezTo>
                    <a:pt x="1644" y="8185"/>
                    <a:pt x="1984" y="8157"/>
                    <a:pt x="2333" y="8157"/>
                  </a:cubicBezTo>
                  <a:cubicBezTo>
                    <a:pt x="2456" y="8157"/>
                    <a:pt x="2579" y="8161"/>
                    <a:pt x="2706" y="8161"/>
                  </a:cubicBezTo>
                  <a:cubicBezTo>
                    <a:pt x="2828" y="8161"/>
                    <a:pt x="2953" y="8157"/>
                    <a:pt x="3082" y="8145"/>
                  </a:cubicBezTo>
                  <a:cubicBezTo>
                    <a:pt x="3764" y="8080"/>
                    <a:pt x="4460" y="7451"/>
                    <a:pt x="4798" y="6893"/>
                  </a:cubicBezTo>
                  <a:cubicBezTo>
                    <a:pt x="5295" y="6065"/>
                    <a:pt x="5318" y="4975"/>
                    <a:pt x="4856" y="4129"/>
                  </a:cubicBezTo>
                  <a:cubicBezTo>
                    <a:pt x="4091" y="2728"/>
                    <a:pt x="1586" y="2519"/>
                    <a:pt x="1579" y="924"/>
                  </a:cubicBezTo>
                  <a:cubicBezTo>
                    <a:pt x="1579" y="645"/>
                    <a:pt x="1566" y="338"/>
                    <a:pt x="1378" y="134"/>
                  </a:cubicBezTo>
                  <a:cubicBezTo>
                    <a:pt x="1296" y="45"/>
                    <a:pt x="1170" y="1"/>
                    <a:pt x="1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9"/>
            <p:cNvSpPr/>
            <p:nvPr/>
          </p:nvSpPr>
          <p:spPr>
            <a:xfrm>
              <a:off x="8628424" y="1153712"/>
              <a:ext cx="271635" cy="13690"/>
            </a:xfrm>
            <a:custGeom>
              <a:rect b="b" l="l" r="r" t="t"/>
              <a:pathLst>
                <a:path extrusionOk="0" h="171" w="3393">
                  <a:moveTo>
                    <a:pt x="111" y="0"/>
                  </a:moveTo>
                  <a:cubicBezTo>
                    <a:pt x="2" y="0"/>
                    <a:pt x="1" y="170"/>
                    <a:pt x="111" y="170"/>
                  </a:cubicBezTo>
                  <a:lnTo>
                    <a:pt x="3283" y="170"/>
                  </a:lnTo>
                  <a:cubicBezTo>
                    <a:pt x="3392" y="170"/>
                    <a:pt x="3392" y="0"/>
                    <a:pt x="3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9"/>
            <p:cNvSpPr/>
            <p:nvPr/>
          </p:nvSpPr>
          <p:spPr>
            <a:xfrm>
              <a:off x="8638831" y="1205829"/>
              <a:ext cx="197662" cy="13690"/>
            </a:xfrm>
            <a:custGeom>
              <a:rect b="b" l="l" r="r" t="t"/>
              <a:pathLst>
                <a:path extrusionOk="0" h="171" w="2469">
                  <a:moveTo>
                    <a:pt x="111" y="1"/>
                  </a:moveTo>
                  <a:cubicBezTo>
                    <a:pt x="1" y="1"/>
                    <a:pt x="1" y="171"/>
                    <a:pt x="111" y="171"/>
                  </a:cubicBezTo>
                  <a:lnTo>
                    <a:pt x="2358" y="171"/>
                  </a:lnTo>
                  <a:cubicBezTo>
                    <a:pt x="2469" y="171"/>
                    <a:pt x="2469" y="1"/>
                    <a:pt x="2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9"/>
            <p:cNvSpPr/>
            <p:nvPr/>
          </p:nvSpPr>
          <p:spPr>
            <a:xfrm>
              <a:off x="8652841" y="1264913"/>
              <a:ext cx="111520" cy="13690"/>
            </a:xfrm>
            <a:custGeom>
              <a:rect b="b" l="l" r="r" t="t"/>
              <a:pathLst>
                <a:path extrusionOk="0" h="171" w="1393">
                  <a:moveTo>
                    <a:pt x="109" y="1"/>
                  </a:moveTo>
                  <a:cubicBezTo>
                    <a:pt x="0" y="1"/>
                    <a:pt x="0" y="171"/>
                    <a:pt x="109" y="171"/>
                  </a:cubicBezTo>
                  <a:lnTo>
                    <a:pt x="1284" y="171"/>
                  </a:lnTo>
                  <a:cubicBezTo>
                    <a:pt x="1393" y="171"/>
                    <a:pt x="1393" y="1"/>
                    <a:pt x="1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9"/>
            <p:cNvSpPr/>
            <p:nvPr/>
          </p:nvSpPr>
          <p:spPr>
            <a:xfrm>
              <a:off x="8186659" y="1473705"/>
              <a:ext cx="226323" cy="13690"/>
            </a:xfrm>
            <a:custGeom>
              <a:rect b="b" l="l" r="r" t="t"/>
              <a:pathLst>
                <a:path extrusionOk="0" h="171" w="2827">
                  <a:moveTo>
                    <a:pt x="110" y="1"/>
                  </a:moveTo>
                  <a:cubicBezTo>
                    <a:pt x="1" y="1"/>
                    <a:pt x="1" y="171"/>
                    <a:pt x="110" y="171"/>
                  </a:cubicBezTo>
                  <a:lnTo>
                    <a:pt x="2718" y="171"/>
                  </a:lnTo>
                  <a:cubicBezTo>
                    <a:pt x="2827" y="171"/>
                    <a:pt x="2827" y="1"/>
                    <a:pt x="2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9"/>
            <p:cNvSpPr/>
            <p:nvPr/>
          </p:nvSpPr>
          <p:spPr>
            <a:xfrm>
              <a:off x="8183137" y="1536310"/>
              <a:ext cx="212553" cy="13690"/>
            </a:xfrm>
            <a:custGeom>
              <a:rect b="b" l="l" r="r" t="t"/>
              <a:pathLst>
                <a:path extrusionOk="0" h="171" w="2655">
                  <a:moveTo>
                    <a:pt x="111" y="1"/>
                  </a:moveTo>
                  <a:cubicBezTo>
                    <a:pt x="1" y="1"/>
                    <a:pt x="1" y="171"/>
                    <a:pt x="111" y="171"/>
                  </a:cubicBezTo>
                  <a:lnTo>
                    <a:pt x="2544" y="171"/>
                  </a:lnTo>
                  <a:cubicBezTo>
                    <a:pt x="2654" y="171"/>
                    <a:pt x="2654" y="1"/>
                    <a:pt x="25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9"/>
            <p:cNvSpPr/>
            <p:nvPr/>
          </p:nvSpPr>
          <p:spPr>
            <a:xfrm>
              <a:off x="8190182" y="1605881"/>
              <a:ext cx="191498" cy="13690"/>
            </a:xfrm>
            <a:custGeom>
              <a:rect b="b" l="l" r="r" t="t"/>
              <a:pathLst>
                <a:path extrusionOk="0" h="171" w="2392">
                  <a:moveTo>
                    <a:pt x="110" y="0"/>
                  </a:moveTo>
                  <a:cubicBezTo>
                    <a:pt x="1" y="0"/>
                    <a:pt x="1" y="170"/>
                    <a:pt x="110" y="170"/>
                  </a:cubicBezTo>
                  <a:lnTo>
                    <a:pt x="2283" y="170"/>
                  </a:lnTo>
                  <a:cubicBezTo>
                    <a:pt x="2392" y="170"/>
                    <a:pt x="2392" y="0"/>
                    <a:pt x="2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9"/>
            <p:cNvSpPr/>
            <p:nvPr/>
          </p:nvSpPr>
          <p:spPr>
            <a:xfrm>
              <a:off x="8614573" y="1918989"/>
              <a:ext cx="261148" cy="13690"/>
            </a:xfrm>
            <a:custGeom>
              <a:rect b="b" l="l" r="r" t="t"/>
              <a:pathLst>
                <a:path extrusionOk="0" h="171" w="3262">
                  <a:moveTo>
                    <a:pt x="110" y="1"/>
                  </a:moveTo>
                  <a:cubicBezTo>
                    <a:pt x="1" y="1"/>
                    <a:pt x="1" y="171"/>
                    <a:pt x="110" y="171"/>
                  </a:cubicBezTo>
                  <a:lnTo>
                    <a:pt x="3151" y="171"/>
                  </a:lnTo>
                  <a:cubicBezTo>
                    <a:pt x="3262" y="171"/>
                    <a:pt x="3262" y="1"/>
                    <a:pt x="3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9"/>
            <p:cNvSpPr/>
            <p:nvPr/>
          </p:nvSpPr>
          <p:spPr>
            <a:xfrm>
              <a:off x="8607688" y="1981594"/>
              <a:ext cx="243695" cy="13690"/>
            </a:xfrm>
            <a:custGeom>
              <a:rect b="b" l="l" r="r" t="t"/>
              <a:pathLst>
                <a:path extrusionOk="0" h="171" w="3044">
                  <a:moveTo>
                    <a:pt x="109" y="1"/>
                  </a:moveTo>
                  <a:cubicBezTo>
                    <a:pt x="0" y="1"/>
                    <a:pt x="0" y="171"/>
                    <a:pt x="109" y="171"/>
                  </a:cubicBezTo>
                  <a:lnTo>
                    <a:pt x="2934" y="171"/>
                  </a:lnTo>
                  <a:cubicBezTo>
                    <a:pt x="3043" y="171"/>
                    <a:pt x="3043" y="1"/>
                    <a:pt x="29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7" name="Google Shape;1097;p29"/>
          <p:cNvSpPr/>
          <p:nvPr/>
        </p:nvSpPr>
        <p:spPr>
          <a:xfrm>
            <a:off x="940800" y="532650"/>
            <a:ext cx="7262400" cy="4078200"/>
          </a:xfrm>
          <a:prstGeom prst="rect">
            <a:avLst/>
          </a:prstGeom>
          <a:solidFill>
            <a:srgbClr val="FFFFFF">
              <a:alpha val="8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098" name="Shape 1098"/>
        <p:cNvGrpSpPr/>
        <p:nvPr/>
      </p:nvGrpSpPr>
      <p:grpSpPr>
        <a:xfrm>
          <a:off x="0" y="0"/>
          <a:ext cx="0" cy="0"/>
          <a:chOff x="0" y="0"/>
          <a:chExt cx="0" cy="0"/>
        </a:xfrm>
      </p:grpSpPr>
      <p:grpSp>
        <p:nvGrpSpPr>
          <p:cNvPr id="1099" name="Google Shape;1099;p30"/>
          <p:cNvGrpSpPr/>
          <p:nvPr/>
        </p:nvGrpSpPr>
        <p:grpSpPr>
          <a:xfrm>
            <a:off x="6479377" y="565294"/>
            <a:ext cx="840572" cy="866713"/>
            <a:chOff x="8410119" y="650989"/>
            <a:chExt cx="576762" cy="594698"/>
          </a:xfrm>
        </p:grpSpPr>
        <p:sp>
          <p:nvSpPr>
            <p:cNvPr id="1100" name="Google Shape;1100;p30"/>
            <p:cNvSpPr/>
            <p:nvPr/>
          </p:nvSpPr>
          <p:spPr>
            <a:xfrm>
              <a:off x="8410119" y="650989"/>
              <a:ext cx="576762" cy="594698"/>
            </a:xfrm>
            <a:custGeom>
              <a:rect b="b" l="l" r="r" t="t"/>
              <a:pathLst>
                <a:path extrusionOk="0" h="9688" w="9371">
                  <a:moveTo>
                    <a:pt x="0" y="0"/>
                  </a:moveTo>
                  <a:lnTo>
                    <a:pt x="0" y="9687"/>
                  </a:lnTo>
                  <a:lnTo>
                    <a:pt x="9370" y="9687"/>
                  </a:lnTo>
                  <a:lnTo>
                    <a:pt x="93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0"/>
            <p:cNvSpPr/>
            <p:nvPr/>
          </p:nvSpPr>
          <p:spPr>
            <a:xfrm>
              <a:off x="8453515" y="698369"/>
              <a:ext cx="489918" cy="499981"/>
            </a:xfrm>
            <a:custGeom>
              <a:rect b="b" l="l" r="r" t="t"/>
              <a:pathLst>
                <a:path extrusionOk="0" h="8145" w="7960">
                  <a:moveTo>
                    <a:pt x="1" y="0"/>
                  </a:moveTo>
                  <a:lnTo>
                    <a:pt x="1" y="8145"/>
                  </a:lnTo>
                  <a:lnTo>
                    <a:pt x="7960" y="8145"/>
                  </a:lnTo>
                  <a:lnTo>
                    <a:pt x="79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0"/>
            <p:cNvSpPr/>
            <p:nvPr/>
          </p:nvSpPr>
          <p:spPr>
            <a:xfrm>
              <a:off x="8665446" y="829768"/>
              <a:ext cx="236773" cy="25168"/>
            </a:xfrm>
            <a:custGeom>
              <a:rect b="b" l="l" r="r" t="t"/>
              <a:pathLst>
                <a:path extrusionOk="0" h="410" w="3847">
                  <a:moveTo>
                    <a:pt x="0" y="0"/>
                  </a:moveTo>
                  <a:lnTo>
                    <a:pt x="0" y="409"/>
                  </a:lnTo>
                  <a:lnTo>
                    <a:pt x="3846" y="409"/>
                  </a:lnTo>
                  <a:lnTo>
                    <a:pt x="38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0"/>
            <p:cNvSpPr/>
            <p:nvPr/>
          </p:nvSpPr>
          <p:spPr>
            <a:xfrm>
              <a:off x="8665446" y="888318"/>
              <a:ext cx="236773" cy="25229"/>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0"/>
            <p:cNvSpPr/>
            <p:nvPr/>
          </p:nvSpPr>
          <p:spPr>
            <a:xfrm>
              <a:off x="8665446" y="947052"/>
              <a:ext cx="236773" cy="25168"/>
            </a:xfrm>
            <a:custGeom>
              <a:rect b="b" l="l" r="r" t="t"/>
              <a:pathLst>
                <a:path extrusionOk="0" h="410" w="3847">
                  <a:moveTo>
                    <a:pt x="0" y="0"/>
                  </a:moveTo>
                  <a:lnTo>
                    <a:pt x="0" y="410"/>
                  </a:lnTo>
                  <a:lnTo>
                    <a:pt x="3846" y="410"/>
                  </a:lnTo>
                  <a:lnTo>
                    <a:pt x="38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0"/>
            <p:cNvSpPr/>
            <p:nvPr/>
          </p:nvSpPr>
          <p:spPr>
            <a:xfrm>
              <a:off x="8665446" y="1005602"/>
              <a:ext cx="236773" cy="25229"/>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0"/>
            <p:cNvSpPr/>
            <p:nvPr/>
          </p:nvSpPr>
          <p:spPr>
            <a:xfrm>
              <a:off x="8665446" y="1064213"/>
              <a:ext cx="236773" cy="25229"/>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0"/>
            <p:cNvSpPr/>
            <p:nvPr/>
          </p:nvSpPr>
          <p:spPr>
            <a:xfrm>
              <a:off x="8494756" y="825902"/>
              <a:ext cx="137005" cy="263771"/>
            </a:xfrm>
            <a:custGeom>
              <a:rect b="b" l="l" r="r" t="t"/>
              <a:pathLst>
                <a:path extrusionOk="0" h="4297" w="2226">
                  <a:moveTo>
                    <a:pt x="1" y="1"/>
                  </a:moveTo>
                  <a:lnTo>
                    <a:pt x="1" y="4296"/>
                  </a:lnTo>
                  <a:lnTo>
                    <a:pt x="2225" y="4296"/>
                  </a:lnTo>
                  <a:lnTo>
                    <a:pt x="2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8" name="Google Shape;1108;p30"/>
          <p:cNvSpPr/>
          <p:nvPr/>
        </p:nvSpPr>
        <p:spPr>
          <a:xfrm flipH="1">
            <a:off x="-45750" y="4286250"/>
            <a:ext cx="9235500" cy="86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0"/>
          <p:cNvSpPr/>
          <p:nvPr/>
        </p:nvSpPr>
        <p:spPr>
          <a:xfrm flipH="1">
            <a:off x="-46722" y="4289225"/>
            <a:ext cx="9191681" cy="126673"/>
          </a:xfrm>
          <a:custGeom>
            <a:rect b="b" l="l" r="r" t="t"/>
            <a:pathLst>
              <a:path extrusionOk="0" h="2386" w="150197">
                <a:moveTo>
                  <a:pt x="0" y="0"/>
                </a:moveTo>
                <a:lnTo>
                  <a:pt x="0" y="2386"/>
                </a:lnTo>
                <a:lnTo>
                  <a:pt x="150197" y="2386"/>
                </a:lnTo>
                <a:lnTo>
                  <a:pt x="1501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0" name="Google Shape;1110;p30"/>
          <p:cNvGrpSpPr/>
          <p:nvPr/>
        </p:nvGrpSpPr>
        <p:grpSpPr>
          <a:xfrm>
            <a:off x="-439619" y="3096427"/>
            <a:ext cx="1930524" cy="1446928"/>
            <a:chOff x="-611084" y="2839289"/>
            <a:chExt cx="1696568" cy="1271577"/>
          </a:xfrm>
        </p:grpSpPr>
        <p:sp>
          <p:nvSpPr>
            <p:cNvPr id="1111" name="Google Shape;1111;p30"/>
            <p:cNvSpPr/>
            <p:nvPr/>
          </p:nvSpPr>
          <p:spPr>
            <a:xfrm>
              <a:off x="307166" y="2839289"/>
              <a:ext cx="731328" cy="589684"/>
            </a:xfrm>
            <a:custGeom>
              <a:rect b="b" l="l" r="r" t="t"/>
              <a:pathLst>
                <a:path extrusionOk="0" h="11134" w="13772">
                  <a:moveTo>
                    <a:pt x="1893" y="0"/>
                  </a:moveTo>
                  <a:cubicBezTo>
                    <a:pt x="847" y="0"/>
                    <a:pt x="0" y="848"/>
                    <a:pt x="0" y="1894"/>
                  </a:cubicBezTo>
                  <a:lnTo>
                    <a:pt x="0" y="11134"/>
                  </a:lnTo>
                  <a:lnTo>
                    <a:pt x="13772" y="11134"/>
                  </a:lnTo>
                  <a:lnTo>
                    <a:pt x="13772" y="1767"/>
                  </a:lnTo>
                  <a:cubicBezTo>
                    <a:pt x="13772" y="791"/>
                    <a:pt x="12981" y="0"/>
                    <a:pt x="120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0"/>
            <p:cNvSpPr/>
            <p:nvPr/>
          </p:nvSpPr>
          <p:spPr>
            <a:xfrm>
              <a:off x="-563180" y="2839289"/>
              <a:ext cx="731328" cy="589632"/>
            </a:xfrm>
            <a:custGeom>
              <a:rect b="b" l="l" r="r" t="t"/>
              <a:pathLst>
                <a:path extrusionOk="0" h="11133" w="13772">
                  <a:moveTo>
                    <a:pt x="1895" y="0"/>
                  </a:moveTo>
                  <a:cubicBezTo>
                    <a:pt x="848" y="0"/>
                    <a:pt x="0" y="848"/>
                    <a:pt x="0" y="1894"/>
                  </a:cubicBezTo>
                  <a:lnTo>
                    <a:pt x="0" y="11132"/>
                  </a:lnTo>
                  <a:lnTo>
                    <a:pt x="13772" y="11132"/>
                  </a:lnTo>
                  <a:lnTo>
                    <a:pt x="13772" y="1767"/>
                  </a:lnTo>
                  <a:cubicBezTo>
                    <a:pt x="13772" y="791"/>
                    <a:pt x="12980" y="0"/>
                    <a:pt x="120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0"/>
            <p:cNvSpPr/>
            <p:nvPr/>
          </p:nvSpPr>
          <p:spPr>
            <a:xfrm>
              <a:off x="-551647" y="3556000"/>
              <a:ext cx="1590297" cy="94573"/>
            </a:xfrm>
            <a:custGeom>
              <a:rect b="b" l="l" r="r" t="t"/>
              <a:pathLst>
                <a:path extrusionOk="0" h="1786" w="64502">
                  <a:moveTo>
                    <a:pt x="1" y="0"/>
                  </a:moveTo>
                  <a:lnTo>
                    <a:pt x="1" y="1785"/>
                  </a:lnTo>
                  <a:lnTo>
                    <a:pt x="64501" y="1785"/>
                  </a:lnTo>
                  <a:lnTo>
                    <a:pt x="645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0"/>
            <p:cNvSpPr/>
            <p:nvPr/>
          </p:nvSpPr>
          <p:spPr>
            <a:xfrm>
              <a:off x="259208" y="3428752"/>
              <a:ext cx="826275" cy="127322"/>
            </a:xfrm>
            <a:custGeom>
              <a:rect b="b" l="l" r="r" t="t"/>
              <a:pathLst>
                <a:path extrusionOk="0" h="2404" w="15560">
                  <a:moveTo>
                    <a:pt x="927" y="0"/>
                  </a:moveTo>
                  <a:cubicBezTo>
                    <a:pt x="416" y="0"/>
                    <a:pt x="1" y="416"/>
                    <a:pt x="1" y="927"/>
                  </a:cubicBezTo>
                  <a:lnTo>
                    <a:pt x="1" y="1416"/>
                  </a:lnTo>
                  <a:cubicBezTo>
                    <a:pt x="1" y="1961"/>
                    <a:pt x="443" y="2403"/>
                    <a:pt x="988" y="2403"/>
                  </a:cubicBezTo>
                  <a:lnTo>
                    <a:pt x="14663" y="2403"/>
                  </a:lnTo>
                  <a:cubicBezTo>
                    <a:pt x="15158" y="2403"/>
                    <a:pt x="15560" y="2002"/>
                    <a:pt x="15560" y="1506"/>
                  </a:cubicBezTo>
                  <a:lnTo>
                    <a:pt x="15560" y="904"/>
                  </a:lnTo>
                  <a:cubicBezTo>
                    <a:pt x="15560" y="406"/>
                    <a:pt x="15155" y="2"/>
                    <a:pt x="14656" y="2"/>
                  </a:cubicBezTo>
                  <a:lnTo>
                    <a:pt x="927" y="2"/>
                  </a:lnTo>
                  <a:lnTo>
                    <a:pt x="9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0"/>
            <p:cNvSpPr/>
            <p:nvPr/>
          </p:nvSpPr>
          <p:spPr>
            <a:xfrm>
              <a:off x="-611084" y="3428752"/>
              <a:ext cx="826275" cy="127322"/>
            </a:xfrm>
            <a:custGeom>
              <a:rect b="b" l="l" r="r" t="t"/>
              <a:pathLst>
                <a:path extrusionOk="0" h="2404" w="15560">
                  <a:moveTo>
                    <a:pt x="927" y="0"/>
                  </a:moveTo>
                  <a:cubicBezTo>
                    <a:pt x="415" y="0"/>
                    <a:pt x="0" y="416"/>
                    <a:pt x="0" y="927"/>
                  </a:cubicBezTo>
                  <a:lnTo>
                    <a:pt x="0" y="1416"/>
                  </a:lnTo>
                  <a:cubicBezTo>
                    <a:pt x="0" y="1961"/>
                    <a:pt x="442" y="2403"/>
                    <a:pt x="987" y="2403"/>
                  </a:cubicBezTo>
                  <a:lnTo>
                    <a:pt x="14662" y="2403"/>
                  </a:lnTo>
                  <a:cubicBezTo>
                    <a:pt x="15157" y="2403"/>
                    <a:pt x="15559" y="2002"/>
                    <a:pt x="15559" y="1506"/>
                  </a:cubicBezTo>
                  <a:lnTo>
                    <a:pt x="15559" y="904"/>
                  </a:lnTo>
                  <a:cubicBezTo>
                    <a:pt x="15559" y="406"/>
                    <a:pt x="15154" y="2"/>
                    <a:pt x="14655" y="2"/>
                  </a:cubicBezTo>
                  <a:lnTo>
                    <a:pt x="927" y="2"/>
                  </a:lnTo>
                  <a:lnTo>
                    <a:pt x="9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0"/>
            <p:cNvSpPr/>
            <p:nvPr/>
          </p:nvSpPr>
          <p:spPr>
            <a:xfrm>
              <a:off x="971503" y="3642413"/>
              <a:ext cx="67068" cy="468453"/>
            </a:xfrm>
            <a:custGeom>
              <a:rect b="b" l="l" r="r" t="t"/>
              <a:pathLst>
                <a:path extrusionOk="0" h="8845" w="1263">
                  <a:moveTo>
                    <a:pt x="0" y="0"/>
                  </a:moveTo>
                  <a:lnTo>
                    <a:pt x="0" y="8844"/>
                  </a:lnTo>
                  <a:lnTo>
                    <a:pt x="1263" y="8844"/>
                  </a:lnTo>
                  <a:lnTo>
                    <a:pt x="12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0"/>
            <p:cNvSpPr/>
            <p:nvPr/>
          </p:nvSpPr>
          <p:spPr>
            <a:xfrm>
              <a:off x="307166" y="3642413"/>
              <a:ext cx="67068" cy="468453"/>
            </a:xfrm>
            <a:custGeom>
              <a:rect b="b" l="l" r="r" t="t"/>
              <a:pathLst>
                <a:path extrusionOk="0" h="8845" w="1263">
                  <a:moveTo>
                    <a:pt x="0" y="0"/>
                  </a:moveTo>
                  <a:lnTo>
                    <a:pt x="0" y="8844"/>
                  </a:lnTo>
                  <a:lnTo>
                    <a:pt x="1263" y="8844"/>
                  </a:lnTo>
                  <a:lnTo>
                    <a:pt x="12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0"/>
            <p:cNvSpPr/>
            <p:nvPr/>
          </p:nvSpPr>
          <p:spPr>
            <a:xfrm>
              <a:off x="101104" y="3642413"/>
              <a:ext cx="67122" cy="468453"/>
            </a:xfrm>
            <a:custGeom>
              <a:rect b="b" l="l" r="r" t="t"/>
              <a:pathLst>
                <a:path extrusionOk="0" h="8845" w="1264">
                  <a:moveTo>
                    <a:pt x="0" y="0"/>
                  </a:moveTo>
                  <a:lnTo>
                    <a:pt x="0" y="8844"/>
                  </a:lnTo>
                  <a:lnTo>
                    <a:pt x="1264" y="8844"/>
                  </a:lnTo>
                  <a:lnTo>
                    <a:pt x="12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0"/>
            <p:cNvSpPr/>
            <p:nvPr/>
          </p:nvSpPr>
          <p:spPr>
            <a:xfrm>
              <a:off x="-551655" y="3642413"/>
              <a:ext cx="67068" cy="468453"/>
            </a:xfrm>
            <a:custGeom>
              <a:rect b="b" l="l" r="r" t="t"/>
              <a:pathLst>
                <a:path extrusionOk="0" h="8845" w="1263">
                  <a:moveTo>
                    <a:pt x="0" y="0"/>
                  </a:moveTo>
                  <a:lnTo>
                    <a:pt x="0" y="8844"/>
                  </a:lnTo>
                  <a:lnTo>
                    <a:pt x="1262" y="8844"/>
                  </a:lnTo>
                  <a:lnTo>
                    <a:pt x="12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30"/>
          <p:cNvGrpSpPr/>
          <p:nvPr/>
        </p:nvGrpSpPr>
        <p:grpSpPr>
          <a:xfrm>
            <a:off x="442175" y="-3517"/>
            <a:ext cx="1897054" cy="743126"/>
            <a:chOff x="420900" y="-22276"/>
            <a:chExt cx="1897054" cy="743126"/>
          </a:xfrm>
        </p:grpSpPr>
        <p:sp>
          <p:nvSpPr>
            <p:cNvPr id="1121" name="Google Shape;1121;p30"/>
            <p:cNvSpPr/>
            <p:nvPr/>
          </p:nvSpPr>
          <p:spPr>
            <a:xfrm>
              <a:off x="420900" y="440926"/>
              <a:ext cx="1897054" cy="279924"/>
            </a:xfrm>
            <a:custGeom>
              <a:rect b="b" l="l" r="r" t="t"/>
              <a:pathLst>
                <a:path extrusionOk="0" h="4442" w="39360">
                  <a:moveTo>
                    <a:pt x="4442" y="0"/>
                  </a:moveTo>
                  <a:cubicBezTo>
                    <a:pt x="1989" y="0"/>
                    <a:pt x="1" y="1989"/>
                    <a:pt x="1" y="4441"/>
                  </a:cubicBezTo>
                  <a:lnTo>
                    <a:pt x="39360" y="4441"/>
                  </a:lnTo>
                  <a:cubicBezTo>
                    <a:pt x="39360" y="1989"/>
                    <a:pt x="37372" y="0"/>
                    <a:pt x="349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0"/>
            <p:cNvSpPr/>
            <p:nvPr/>
          </p:nvSpPr>
          <p:spPr>
            <a:xfrm>
              <a:off x="812650" y="-22276"/>
              <a:ext cx="33015" cy="570310"/>
            </a:xfrm>
            <a:custGeom>
              <a:rect b="b" l="l" r="r" t="t"/>
              <a:pathLst>
                <a:path extrusionOk="0" h="19308" w="685">
                  <a:moveTo>
                    <a:pt x="0" y="0"/>
                  </a:moveTo>
                  <a:lnTo>
                    <a:pt x="0" y="19308"/>
                  </a:lnTo>
                  <a:lnTo>
                    <a:pt x="685" y="19308"/>
                  </a:lnTo>
                  <a:lnTo>
                    <a:pt x="6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0"/>
            <p:cNvSpPr/>
            <p:nvPr/>
          </p:nvSpPr>
          <p:spPr>
            <a:xfrm>
              <a:off x="1859633" y="-22276"/>
              <a:ext cx="32967" cy="570310"/>
            </a:xfrm>
            <a:custGeom>
              <a:rect b="b" l="l" r="r" t="t"/>
              <a:pathLst>
                <a:path extrusionOk="0" h="19308" w="684">
                  <a:moveTo>
                    <a:pt x="0" y="0"/>
                  </a:moveTo>
                  <a:lnTo>
                    <a:pt x="0" y="19308"/>
                  </a:lnTo>
                  <a:lnTo>
                    <a:pt x="683" y="19308"/>
                  </a:lnTo>
                  <a:lnTo>
                    <a:pt x="68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4" name="Google Shape;1124;p30"/>
          <p:cNvSpPr/>
          <p:nvPr/>
        </p:nvSpPr>
        <p:spPr>
          <a:xfrm>
            <a:off x="7839136" y="1689849"/>
            <a:ext cx="1610746" cy="2726046"/>
          </a:xfrm>
          <a:custGeom>
            <a:rect b="b" l="l" r="r" t="t"/>
            <a:pathLst>
              <a:path extrusionOk="0" h="41041" w="24250">
                <a:moveTo>
                  <a:pt x="1" y="0"/>
                </a:moveTo>
                <a:lnTo>
                  <a:pt x="1" y="41041"/>
                </a:lnTo>
                <a:lnTo>
                  <a:pt x="24250" y="41041"/>
                </a:lnTo>
                <a:lnTo>
                  <a:pt x="242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0"/>
          <p:cNvSpPr/>
          <p:nvPr/>
        </p:nvSpPr>
        <p:spPr>
          <a:xfrm>
            <a:off x="7957368" y="1828938"/>
            <a:ext cx="1374348" cy="2586957"/>
          </a:xfrm>
          <a:custGeom>
            <a:rect b="b" l="l" r="r" t="t"/>
            <a:pathLst>
              <a:path extrusionOk="0" h="38947" w="20691">
                <a:moveTo>
                  <a:pt x="0" y="0"/>
                </a:moveTo>
                <a:lnTo>
                  <a:pt x="0" y="38947"/>
                </a:lnTo>
                <a:lnTo>
                  <a:pt x="20690" y="38947"/>
                </a:lnTo>
                <a:lnTo>
                  <a:pt x="206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0"/>
          <p:cNvSpPr/>
          <p:nvPr/>
        </p:nvSpPr>
        <p:spPr>
          <a:xfrm>
            <a:off x="7943553" y="2961909"/>
            <a:ext cx="1462092" cy="320954"/>
          </a:xfrm>
          <a:custGeom>
            <a:rect b="b" l="l" r="r" t="t"/>
            <a:pathLst>
              <a:path extrusionOk="0" h="4832" w="22012">
                <a:moveTo>
                  <a:pt x="0" y="1"/>
                </a:moveTo>
                <a:lnTo>
                  <a:pt x="0" y="4832"/>
                </a:lnTo>
                <a:lnTo>
                  <a:pt x="22012" y="4832"/>
                </a:lnTo>
                <a:lnTo>
                  <a:pt x="220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0"/>
          <p:cNvSpPr/>
          <p:nvPr/>
        </p:nvSpPr>
        <p:spPr>
          <a:xfrm>
            <a:off x="8284299" y="1133825"/>
            <a:ext cx="718957" cy="288074"/>
          </a:xfrm>
          <a:custGeom>
            <a:rect b="b" l="l" r="r" t="t"/>
            <a:pathLst>
              <a:path extrusionOk="0" h="4337" w="10824">
                <a:moveTo>
                  <a:pt x="0" y="0"/>
                </a:moveTo>
                <a:lnTo>
                  <a:pt x="0" y="4337"/>
                </a:lnTo>
                <a:lnTo>
                  <a:pt x="10824" y="4337"/>
                </a:lnTo>
                <a:lnTo>
                  <a:pt x="10824" y="0"/>
                </a:lnTo>
                <a:close/>
              </a:path>
            </a:pathLst>
          </a:custGeom>
          <a:solidFill>
            <a:schemeClr val="dk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0"/>
          <p:cNvSpPr/>
          <p:nvPr/>
        </p:nvSpPr>
        <p:spPr>
          <a:xfrm>
            <a:off x="413700" y="319350"/>
            <a:ext cx="8316600" cy="4504800"/>
          </a:xfrm>
          <a:prstGeom prst="rect">
            <a:avLst/>
          </a:prstGeom>
          <a:solidFill>
            <a:srgbClr val="FFFFFF">
              <a:alpha val="8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6" name="Shape 126"/>
        <p:cNvGrpSpPr/>
        <p:nvPr/>
      </p:nvGrpSpPr>
      <p:grpSpPr>
        <a:xfrm>
          <a:off x="0" y="0"/>
          <a:ext cx="0" cy="0"/>
          <a:chOff x="0" y="0"/>
          <a:chExt cx="0" cy="0"/>
        </a:xfrm>
      </p:grpSpPr>
      <p:sp>
        <p:nvSpPr>
          <p:cNvPr id="127" name="Google Shape;127;p4"/>
          <p:cNvSpPr/>
          <p:nvPr/>
        </p:nvSpPr>
        <p:spPr>
          <a:xfrm flipH="1">
            <a:off x="-45749" y="4286250"/>
            <a:ext cx="9235500" cy="86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6070350" y="215551"/>
            <a:ext cx="1897054" cy="279924"/>
          </a:xfrm>
          <a:custGeom>
            <a:rect b="b" l="l" r="r" t="t"/>
            <a:pathLst>
              <a:path extrusionOk="0" h="4442" w="39360">
                <a:moveTo>
                  <a:pt x="4442" y="0"/>
                </a:moveTo>
                <a:cubicBezTo>
                  <a:pt x="1989" y="0"/>
                  <a:pt x="1" y="1989"/>
                  <a:pt x="1" y="4441"/>
                </a:cubicBezTo>
                <a:lnTo>
                  <a:pt x="39360" y="4441"/>
                </a:lnTo>
                <a:cubicBezTo>
                  <a:pt x="39360" y="1989"/>
                  <a:pt x="37372" y="0"/>
                  <a:pt x="349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6462100" y="-1"/>
            <a:ext cx="33015" cy="322685"/>
          </a:xfrm>
          <a:custGeom>
            <a:rect b="b" l="l" r="r" t="t"/>
            <a:pathLst>
              <a:path extrusionOk="0" h="19308" w="685">
                <a:moveTo>
                  <a:pt x="0" y="0"/>
                </a:moveTo>
                <a:lnTo>
                  <a:pt x="0" y="19308"/>
                </a:lnTo>
                <a:lnTo>
                  <a:pt x="685" y="19308"/>
                </a:lnTo>
                <a:lnTo>
                  <a:pt x="6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
          <p:cNvSpPr/>
          <p:nvPr/>
        </p:nvSpPr>
        <p:spPr>
          <a:xfrm>
            <a:off x="7509083" y="-1"/>
            <a:ext cx="32967" cy="322685"/>
          </a:xfrm>
          <a:custGeom>
            <a:rect b="b" l="l" r="r" t="t"/>
            <a:pathLst>
              <a:path extrusionOk="0" h="19308" w="684">
                <a:moveTo>
                  <a:pt x="0" y="0"/>
                </a:moveTo>
                <a:lnTo>
                  <a:pt x="0" y="19308"/>
                </a:lnTo>
                <a:lnTo>
                  <a:pt x="683" y="19308"/>
                </a:lnTo>
                <a:lnTo>
                  <a:pt x="68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flipH="1">
            <a:off x="-46722" y="4289225"/>
            <a:ext cx="9191681" cy="126673"/>
          </a:xfrm>
          <a:custGeom>
            <a:rect b="b" l="l" r="r" t="t"/>
            <a:pathLst>
              <a:path extrusionOk="0" h="2386" w="150197">
                <a:moveTo>
                  <a:pt x="0" y="0"/>
                </a:moveTo>
                <a:lnTo>
                  <a:pt x="0" y="2386"/>
                </a:lnTo>
                <a:lnTo>
                  <a:pt x="150197" y="2386"/>
                </a:lnTo>
                <a:lnTo>
                  <a:pt x="150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4"/>
          <p:cNvGrpSpPr/>
          <p:nvPr/>
        </p:nvGrpSpPr>
        <p:grpSpPr>
          <a:xfrm flipH="1">
            <a:off x="7820190" y="2048625"/>
            <a:ext cx="1371503" cy="2393490"/>
            <a:chOff x="-285625" y="2048625"/>
            <a:chExt cx="1371503" cy="2393490"/>
          </a:xfrm>
        </p:grpSpPr>
        <p:sp>
          <p:nvSpPr>
            <p:cNvPr id="133" name="Google Shape;133;p4"/>
            <p:cNvSpPr/>
            <p:nvPr/>
          </p:nvSpPr>
          <p:spPr>
            <a:xfrm>
              <a:off x="-228498" y="2421900"/>
              <a:ext cx="578478" cy="376071"/>
            </a:xfrm>
            <a:custGeom>
              <a:rect b="b" l="l" r="r" t="t"/>
              <a:pathLst>
                <a:path extrusionOk="0" h="9355" w="14390">
                  <a:moveTo>
                    <a:pt x="3478" y="1"/>
                  </a:moveTo>
                  <a:cubicBezTo>
                    <a:pt x="3157" y="1"/>
                    <a:pt x="2884" y="3"/>
                    <a:pt x="2672" y="8"/>
                  </a:cubicBezTo>
                  <a:cubicBezTo>
                    <a:pt x="689" y="50"/>
                    <a:pt x="87" y="94"/>
                    <a:pt x="87" y="697"/>
                  </a:cubicBezTo>
                  <a:cubicBezTo>
                    <a:pt x="87" y="1301"/>
                    <a:pt x="0" y="7546"/>
                    <a:pt x="87" y="9010"/>
                  </a:cubicBezTo>
                  <a:lnTo>
                    <a:pt x="14303" y="9355"/>
                  </a:lnTo>
                  <a:cubicBezTo>
                    <a:pt x="14303" y="9355"/>
                    <a:pt x="14389" y="4789"/>
                    <a:pt x="14389" y="2635"/>
                  </a:cubicBezTo>
                  <a:cubicBezTo>
                    <a:pt x="14389" y="482"/>
                    <a:pt x="14044" y="309"/>
                    <a:pt x="13053" y="223"/>
                  </a:cubicBezTo>
                  <a:cubicBezTo>
                    <a:pt x="12167" y="147"/>
                    <a:pt x="6163" y="1"/>
                    <a:pt x="3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285625" y="2048625"/>
              <a:ext cx="1368931" cy="2386272"/>
            </a:xfrm>
            <a:custGeom>
              <a:rect b="b" l="l" r="r" t="t"/>
              <a:pathLst>
                <a:path extrusionOk="0" h="59360" w="34053">
                  <a:moveTo>
                    <a:pt x="34052" y="0"/>
                  </a:moveTo>
                  <a:cubicBezTo>
                    <a:pt x="31725" y="0"/>
                    <a:pt x="16908" y="173"/>
                    <a:pt x="16477" y="344"/>
                  </a:cubicBezTo>
                  <a:cubicBezTo>
                    <a:pt x="16045" y="517"/>
                    <a:pt x="16477" y="18523"/>
                    <a:pt x="16477" y="18523"/>
                  </a:cubicBezTo>
                  <a:cubicBezTo>
                    <a:pt x="12256" y="18696"/>
                    <a:pt x="248" y="18948"/>
                    <a:pt x="163" y="19206"/>
                  </a:cubicBezTo>
                  <a:cubicBezTo>
                    <a:pt x="77" y="19465"/>
                    <a:pt x="0" y="58335"/>
                    <a:pt x="87" y="59196"/>
                  </a:cubicBezTo>
                  <a:lnTo>
                    <a:pt x="34052" y="59359"/>
                  </a:lnTo>
                  <a:lnTo>
                    <a:pt x="340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p:nvPr/>
          </p:nvSpPr>
          <p:spPr>
            <a:xfrm>
              <a:off x="371913" y="2788649"/>
              <a:ext cx="34331" cy="1653466"/>
            </a:xfrm>
            <a:custGeom>
              <a:rect b="b" l="l" r="r" t="t"/>
              <a:pathLst>
                <a:path extrusionOk="0" h="41131" w="854">
                  <a:moveTo>
                    <a:pt x="115" y="1"/>
                  </a:moveTo>
                  <a:cubicBezTo>
                    <a:pt x="56" y="1"/>
                    <a:pt x="0" y="38"/>
                    <a:pt x="3" y="114"/>
                  </a:cubicBezTo>
                  <a:cubicBezTo>
                    <a:pt x="24" y="651"/>
                    <a:pt x="30" y="1188"/>
                    <a:pt x="40" y="1725"/>
                  </a:cubicBezTo>
                  <a:cubicBezTo>
                    <a:pt x="61" y="2820"/>
                    <a:pt x="79" y="3915"/>
                    <a:pt x="98" y="5010"/>
                  </a:cubicBezTo>
                  <a:cubicBezTo>
                    <a:pt x="122" y="6517"/>
                    <a:pt x="146" y="8024"/>
                    <a:pt x="169" y="9532"/>
                  </a:cubicBezTo>
                  <a:cubicBezTo>
                    <a:pt x="196" y="11321"/>
                    <a:pt x="222" y="13112"/>
                    <a:pt x="248" y="14901"/>
                  </a:cubicBezTo>
                  <a:cubicBezTo>
                    <a:pt x="276" y="16820"/>
                    <a:pt x="305" y="18740"/>
                    <a:pt x="333" y="20659"/>
                  </a:cubicBezTo>
                  <a:cubicBezTo>
                    <a:pt x="360" y="22582"/>
                    <a:pt x="388" y="24504"/>
                    <a:pt x="415" y="26428"/>
                  </a:cubicBezTo>
                  <a:cubicBezTo>
                    <a:pt x="441" y="28206"/>
                    <a:pt x="466" y="29985"/>
                    <a:pt x="490" y="31763"/>
                  </a:cubicBezTo>
                  <a:cubicBezTo>
                    <a:pt x="511" y="33254"/>
                    <a:pt x="533" y="34742"/>
                    <a:pt x="553" y="36231"/>
                  </a:cubicBezTo>
                  <a:cubicBezTo>
                    <a:pt x="568" y="37301"/>
                    <a:pt x="582" y="38371"/>
                    <a:pt x="598" y="39441"/>
                  </a:cubicBezTo>
                  <a:cubicBezTo>
                    <a:pt x="605" y="39944"/>
                    <a:pt x="602" y="40449"/>
                    <a:pt x="618" y="40952"/>
                  </a:cubicBezTo>
                  <a:cubicBezTo>
                    <a:pt x="618" y="40974"/>
                    <a:pt x="618" y="40996"/>
                    <a:pt x="619" y="41018"/>
                  </a:cubicBezTo>
                  <a:cubicBezTo>
                    <a:pt x="621" y="41093"/>
                    <a:pt x="680" y="41130"/>
                    <a:pt x="738" y="41130"/>
                  </a:cubicBezTo>
                  <a:cubicBezTo>
                    <a:pt x="796" y="41130"/>
                    <a:pt x="854" y="41093"/>
                    <a:pt x="853" y="41018"/>
                  </a:cubicBezTo>
                  <a:lnTo>
                    <a:pt x="839" y="39977"/>
                  </a:lnTo>
                  <a:cubicBezTo>
                    <a:pt x="826" y="39031"/>
                    <a:pt x="812" y="38084"/>
                    <a:pt x="799" y="37138"/>
                  </a:cubicBezTo>
                  <a:cubicBezTo>
                    <a:pt x="779" y="35737"/>
                    <a:pt x="761" y="34337"/>
                    <a:pt x="741" y="32938"/>
                  </a:cubicBezTo>
                  <a:cubicBezTo>
                    <a:pt x="717" y="31214"/>
                    <a:pt x="693" y="29491"/>
                    <a:pt x="667" y="27770"/>
                  </a:cubicBezTo>
                  <a:cubicBezTo>
                    <a:pt x="642" y="25876"/>
                    <a:pt x="615" y="23982"/>
                    <a:pt x="587" y="22087"/>
                  </a:cubicBezTo>
                  <a:cubicBezTo>
                    <a:pt x="560" y="20148"/>
                    <a:pt x="531" y="18210"/>
                    <a:pt x="503" y="16272"/>
                  </a:cubicBezTo>
                  <a:cubicBezTo>
                    <a:pt x="476" y="14436"/>
                    <a:pt x="448" y="12600"/>
                    <a:pt x="421" y="10764"/>
                  </a:cubicBezTo>
                  <a:cubicBezTo>
                    <a:pt x="397" y="9178"/>
                    <a:pt x="373" y="7591"/>
                    <a:pt x="346" y="6006"/>
                  </a:cubicBezTo>
                  <a:cubicBezTo>
                    <a:pt x="327" y="4796"/>
                    <a:pt x="306" y="3587"/>
                    <a:pt x="285" y="2378"/>
                  </a:cubicBezTo>
                  <a:cubicBezTo>
                    <a:pt x="273" y="1695"/>
                    <a:pt x="262" y="1012"/>
                    <a:pt x="242" y="329"/>
                  </a:cubicBezTo>
                  <a:cubicBezTo>
                    <a:pt x="241" y="257"/>
                    <a:pt x="239" y="185"/>
                    <a:pt x="237" y="114"/>
                  </a:cubicBezTo>
                  <a:cubicBezTo>
                    <a:pt x="233" y="39"/>
                    <a:pt x="173" y="1"/>
                    <a:pt x="1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p:nvPr/>
          </p:nvSpPr>
          <p:spPr>
            <a:xfrm>
              <a:off x="-282087" y="3592027"/>
              <a:ext cx="1367966" cy="24924"/>
            </a:xfrm>
            <a:custGeom>
              <a:rect b="b" l="l" r="r" t="t"/>
              <a:pathLst>
                <a:path extrusionOk="0" h="620" w="34029">
                  <a:moveTo>
                    <a:pt x="33879" y="0"/>
                  </a:moveTo>
                  <a:cubicBezTo>
                    <a:pt x="33879" y="0"/>
                    <a:pt x="33879" y="0"/>
                    <a:pt x="33878" y="0"/>
                  </a:cubicBezTo>
                  <a:lnTo>
                    <a:pt x="32971" y="10"/>
                  </a:lnTo>
                  <a:lnTo>
                    <a:pt x="30525" y="38"/>
                  </a:lnTo>
                  <a:lnTo>
                    <a:pt x="26883" y="80"/>
                  </a:lnTo>
                  <a:lnTo>
                    <a:pt x="22470" y="131"/>
                  </a:lnTo>
                  <a:lnTo>
                    <a:pt x="17605" y="186"/>
                  </a:lnTo>
                  <a:lnTo>
                    <a:pt x="12726" y="241"/>
                  </a:lnTo>
                  <a:lnTo>
                    <a:pt x="8146" y="295"/>
                  </a:lnTo>
                  <a:lnTo>
                    <a:pt x="4303" y="339"/>
                  </a:lnTo>
                  <a:lnTo>
                    <a:pt x="1519" y="370"/>
                  </a:lnTo>
                  <a:cubicBezTo>
                    <a:pt x="1083" y="376"/>
                    <a:pt x="645" y="373"/>
                    <a:pt x="208" y="386"/>
                  </a:cubicBezTo>
                  <a:lnTo>
                    <a:pt x="152" y="386"/>
                  </a:lnTo>
                  <a:cubicBezTo>
                    <a:pt x="2" y="387"/>
                    <a:pt x="0" y="619"/>
                    <a:pt x="150" y="619"/>
                  </a:cubicBezTo>
                  <a:cubicBezTo>
                    <a:pt x="151" y="619"/>
                    <a:pt x="151" y="619"/>
                    <a:pt x="152" y="619"/>
                  </a:cubicBezTo>
                  <a:lnTo>
                    <a:pt x="152" y="618"/>
                  </a:lnTo>
                  <a:lnTo>
                    <a:pt x="1058" y="608"/>
                  </a:lnTo>
                  <a:lnTo>
                    <a:pt x="3505" y="580"/>
                  </a:lnTo>
                  <a:lnTo>
                    <a:pt x="7146" y="538"/>
                  </a:lnTo>
                  <a:lnTo>
                    <a:pt x="11559" y="488"/>
                  </a:lnTo>
                  <a:lnTo>
                    <a:pt x="16425" y="432"/>
                  </a:lnTo>
                  <a:lnTo>
                    <a:pt x="21302" y="377"/>
                  </a:lnTo>
                  <a:lnTo>
                    <a:pt x="25882" y="325"/>
                  </a:lnTo>
                  <a:lnTo>
                    <a:pt x="29727" y="281"/>
                  </a:lnTo>
                  <a:lnTo>
                    <a:pt x="32511" y="250"/>
                  </a:lnTo>
                  <a:cubicBezTo>
                    <a:pt x="32946" y="244"/>
                    <a:pt x="33384" y="247"/>
                    <a:pt x="33821" y="234"/>
                  </a:cubicBezTo>
                  <a:lnTo>
                    <a:pt x="33878" y="234"/>
                  </a:lnTo>
                  <a:cubicBezTo>
                    <a:pt x="34028" y="233"/>
                    <a:pt x="34028" y="0"/>
                    <a:pt x="338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a:off x="405278" y="2774700"/>
              <a:ext cx="652888" cy="23276"/>
            </a:xfrm>
            <a:custGeom>
              <a:rect b="b" l="l" r="r" t="t"/>
              <a:pathLst>
                <a:path extrusionOk="0" h="579" w="16241">
                  <a:moveTo>
                    <a:pt x="16093" y="0"/>
                  </a:moveTo>
                  <a:cubicBezTo>
                    <a:pt x="16092" y="0"/>
                    <a:pt x="16091" y="0"/>
                    <a:pt x="16091" y="0"/>
                  </a:cubicBezTo>
                  <a:lnTo>
                    <a:pt x="15661" y="10"/>
                  </a:lnTo>
                  <a:lnTo>
                    <a:pt x="14505" y="34"/>
                  </a:lnTo>
                  <a:lnTo>
                    <a:pt x="12784" y="73"/>
                  </a:lnTo>
                  <a:lnTo>
                    <a:pt x="10699" y="117"/>
                  </a:lnTo>
                  <a:lnTo>
                    <a:pt x="8400" y="168"/>
                  </a:lnTo>
                  <a:lnTo>
                    <a:pt x="6095" y="217"/>
                  </a:lnTo>
                  <a:lnTo>
                    <a:pt x="3930" y="264"/>
                  </a:lnTo>
                  <a:lnTo>
                    <a:pt x="2114" y="302"/>
                  </a:lnTo>
                  <a:lnTo>
                    <a:pt x="798" y="330"/>
                  </a:lnTo>
                  <a:cubicBezTo>
                    <a:pt x="592" y="336"/>
                    <a:pt x="386" y="336"/>
                    <a:pt x="179" y="345"/>
                  </a:cubicBezTo>
                  <a:lnTo>
                    <a:pt x="152" y="345"/>
                  </a:lnTo>
                  <a:cubicBezTo>
                    <a:pt x="3" y="347"/>
                    <a:pt x="0" y="578"/>
                    <a:pt x="149" y="578"/>
                  </a:cubicBezTo>
                  <a:cubicBezTo>
                    <a:pt x="150" y="578"/>
                    <a:pt x="151" y="578"/>
                    <a:pt x="152" y="578"/>
                  </a:cubicBezTo>
                  <a:lnTo>
                    <a:pt x="580" y="568"/>
                  </a:lnTo>
                  <a:lnTo>
                    <a:pt x="1736" y="543"/>
                  </a:lnTo>
                  <a:lnTo>
                    <a:pt x="3457" y="506"/>
                  </a:lnTo>
                  <a:lnTo>
                    <a:pt x="5542" y="461"/>
                  </a:lnTo>
                  <a:lnTo>
                    <a:pt x="7841" y="411"/>
                  </a:lnTo>
                  <a:lnTo>
                    <a:pt x="10146" y="362"/>
                  </a:lnTo>
                  <a:lnTo>
                    <a:pt x="12311" y="315"/>
                  </a:lnTo>
                  <a:lnTo>
                    <a:pt x="14129" y="275"/>
                  </a:lnTo>
                  <a:lnTo>
                    <a:pt x="15443" y="247"/>
                  </a:lnTo>
                  <a:cubicBezTo>
                    <a:pt x="15650" y="243"/>
                    <a:pt x="15857" y="241"/>
                    <a:pt x="16064" y="234"/>
                  </a:cubicBezTo>
                  <a:lnTo>
                    <a:pt x="16091" y="234"/>
                  </a:lnTo>
                  <a:cubicBezTo>
                    <a:pt x="16240" y="231"/>
                    <a:pt x="16241" y="0"/>
                    <a:pt x="160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615922" y="2189201"/>
              <a:ext cx="198749" cy="47838"/>
            </a:xfrm>
            <a:custGeom>
              <a:rect b="b" l="l" r="r" t="t"/>
              <a:pathLst>
                <a:path extrusionOk="0" h="1190" w="4944">
                  <a:moveTo>
                    <a:pt x="1263" y="1"/>
                  </a:moveTo>
                  <a:cubicBezTo>
                    <a:pt x="333" y="1"/>
                    <a:pt x="0" y="149"/>
                    <a:pt x="37" y="633"/>
                  </a:cubicBezTo>
                  <a:cubicBezTo>
                    <a:pt x="74" y="1116"/>
                    <a:pt x="445" y="1189"/>
                    <a:pt x="1411" y="1189"/>
                  </a:cubicBezTo>
                  <a:cubicBezTo>
                    <a:pt x="2378" y="1189"/>
                    <a:pt x="3531" y="1152"/>
                    <a:pt x="4087" y="1152"/>
                  </a:cubicBezTo>
                  <a:cubicBezTo>
                    <a:pt x="4644" y="1152"/>
                    <a:pt x="4943" y="855"/>
                    <a:pt x="4905" y="557"/>
                  </a:cubicBezTo>
                  <a:cubicBezTo>
                    <a:pt x="4868" y="260"/>
                    <a:pt x="4793" y="38"/>
                    <a:pt x="4012" y="38"/>
                  </a:cubicBezTo>
                  <a:cubicBezTo>
                    <a:pt x="3233" y="38"/>
                    <a:pt x="2118" y="1"/>
                    <a:pt x="1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618494" y="3028155"/>
              <a:ext cx="198709" cy="47878"/>
            </a:xfrm>
            <a:custGeom>
              <a:rect b="b" l="l" r="r" t="t"/>
              <a:pathLst>
                <a:path extrusionOk="0" h="1191" w="4943">
                  <a:moveTo>
                    <a:pt x="1264" y="1"/>
                  </a:moveTo>
                  <a:cubicBezTo>
                    <a:pt x="335" y="1"/>
                    <a:pt x="0" y="150"/>
                    <a:pt x="37" y="633"/>
                  </a:cubicBezTo>
                  <a:cubicBezTo>
                    <a:pt x="74" y="1117"/>
                    <a:pt x="446" y="1191"/>
                    <a:pt x="1413" y="1191"/>
                  </a:cubicBezTo>
                  <a:cubicBezTo>
                    <a:pt x="2379" y="1191"/>
                    <a:pt x="3530" y="1154"/>
                    <a:pt x="4089" y="1154"/>
                  </a:cubicBezTo>
                  <a:cubicBezTo>
                    <a:pt x="4645" y="1154"/>
                    <a:pt x="4943" y="855"/>
                    <a:pt x="4906" y="559"/>
                  </a:cubicBezTo>
                  <a:cubicBezTo>
                    <a:pt x="4869" y="262"/>
                    <a:pt x="4794" y="39"/>
                    <a:pt x="4014" y="39"/>
                  </a:cubicBezTo>
                  <a:cubicBezTo>
                    <a:pt x="3233" y="39"/>
                    <a:pt x="2119" y="1"/>
                    <a:pt x="1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77594" y="3028155"/>
              <a:ext cx="198749" cy="47878"/>
            </a:xfrm>
            <a:custGeom>
              <a:rect b="b" l="l" r="r" t="t"/>
              <a:pathLst>
                <a:path extrusionOk="0" h="1191" w="4944">
                  <a:moveTo>
                    <a:pt x="1263" y="1"/>
                  </a:moveTo>
                  <a:cubicBezTo>
                    <a:pt x="333" y="1"/>
                    <a:pt x="0" y="150"/>
                    <a:pt x="37" y="633"/>
                  </a:cubicBezTo>
                  <a:cubicBezTo>
                    <a:pt x="73" y="1117"/>
                    <a:pt x="445" y="1191"/>
                    <a:pt x="1411" y="1191"/>
                  </a:cubicBezTo>
                  <a:cubicBezTo>
                    <a:pt x="2379" y="1191"/>
                    <a:pt x="3531" y="1154"/>
                    <a:pt x="4087" y="1154"/>
                  </a:cubicBezTo>
                  <a:cubicBezTo>
                    <a:pt x="4646" y="1154"/>
                    <a:pt x="4943" y="855"/>
                    <a:pt x="4905" y="559"/>
                  </a:cubicBezTo>
                  <a:cubicBezTo>
                    <a:pt x="4868" y="262"/>
                    <a:pt x="4794" y="39"/>
                    <a:pt x="4014" y="39"/>
                  </a:cubicBezTo>
                  <a:cubicBezTo>
                    <a:pt x="3233" y="39"/>
                    <a:pt x="2118" y="1"/>
                    <a:pt x="1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38641" y="3778872"/>
              <a:ext cx="198749" cy="47798"/>
            </a:xfrm>
            <a:custGeom>
              <a:rect b="b" l="l" r="r" t="t"/>
              <a:pathLst>
                <a:path extrusionOk="0" h="1189" w="4944">
                  <a:moveTo>
                    <a:pt x="1263" y="0"/>
                  </a:moveTo>
                  <a:cubicBezTo>
                    <a:pt x="335" y="0"/>
                    <a:pt x="0" y="148"/>
                    <a:pt x="37" y="632"/>
                  </a:cubicBezTo>
                  <a:cubicBezTo>
                    <a:pt x="74" y="1115"/>
                    <a:pt x="445" y="1189"/>
                    <a:pt x="1411" y="1189"/>
                  </a:cubicBezTo>
                  <a:cubicBezTo>
                    <a:pt x="2378" y="1189"/>
                    <a:pt x="3531" y="1152"/>
                    <a:pt x="4087" y="1152"/>
                  </a:cubicBezTo>
                  <a:cubicBezTo>
                    <a:pt x="4646" y="1152"/>
                    <a:pt x="4943" y="854"/>
                    <a:pt x="4905" y="557"/>
                  </a:cubicBezTo>
                  <a:cubicBezTo>
                    <a:pt x="4868" y="259"/>
                    <a:pt x="4794" y="37"/>
                    <a:pt x="4014" y="37"/>
                  </a:cubicBezTo>
                  <a:cubicBezTo>
                    <a:pt x="3233" y="37"/>
                    <a:pt x="2118" y="0"/>
                    <a:pt x="1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615922" y="3768420"/>
              <a:ext cx="198749" cy="47878"/>
            </a:xfrm>
            <a:custGeom>
              <a:rect b="b" l="l" r="r" t="t"/>
              <a:pathLst>
                <a:path extrusionOk="0" h="1191" w="4944">
                  <a:moveTo>
                    <a:pt x="1263" y="1"/>
                  </a:moveTo>
                  <a:cubicBezTo>
                    <a:pt x="333" y="1"/>
                    <a:pt x="0" y="150"/>
                    <a:pt x="37" y="633"/>
                  </a:cubicBezTo>
                  <a:cubicBezTo>
                    <a:pt x="74" y="1116"/>
                    <a:pt x="445" y="1191"/>
                    <a:pt x="1411" y="1191"/>
                  </a:cubicBezTo>
                  <a:cubicBezTo>
                    <a:pt x="2378" y="1191"/>
                    <a:pt x="3531" y="1153"/>
                    <a:pt x="4087" y="1153"/>
                  </a:cubicBezTo>
                  <a:cubicBezTo>
                    <a:pt x="4644" y="1153"/>
                    <a:pt x="4943" y="855"/>
                    <a:pt x="4905" y="559"/>
                  </a:cubicBezTo>
                  <a:cubicBezTo>
                    <a:pt x="4868" y="262"/>
                    <a:pt x="4793" y="38"/>
                    <a:pt x="4012" y="38"/>
                  </a:cubicBezTo>
                  <a:cubicBezTo>
                    <a:pt x="3233" y="38"/>
                    <a:pt x="2118" y="1"/>
                    <a:pt x="1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222428" y="2521393"/>
              <a:ext cx="564529" cy="20381"/>
            </a:xfrm>
            <a:custGeom>
              <a:rect b="b" l="l" r="r" t="t"/>
              <a:pathLst>
                <a:path extrusionOk="0" h="507" w="14043">
                  <a:moveTo>
                    <a:pt x="151" y="0"/>
                  </a:moveTo>
                  <a:cubicBezTo>
                    <a:pt x="1" y="0"/>
                    <a:pt x="1" y="233"/>
                    <a:pt x="151" y="234"/>
                  </a:cubicBezTo>
                  <a:cubicBezTo>
                    <a:pt x="597" y="235"/>
                    <a:pt x="1038" y="295"/>
                    <a:pt x="1478" y="363"/>
                  </a:cubicBezTo>
                  <a:cubicBezTo>
                    <a:pt x="1694" y="396"/>
                    <a:pt x="1911" y="438"/>
                    <a:pt x="2129" y="456"/>
                  </a:cubicBezTo>
                  <a:cubicBezTo>
                    <a:pt x="2355" y="475"/>
                    <a:pt x="2583" y="486"/>
                    <a:pt x="2812" y="493"/>
                  </a:cubicBezTo>
                  <a:cubicBezTo>
                    <a:pt x="3113" y="503"/>
                    <a:pt x="3415" y="506"/>
                    <a:pt x="3717" y="506"/>
                  </a:cubicBezTo>
                  <a:cubicBezTo>
                    <a:pt x="4328" y="506"/>
                    <a:pt x="4939" y="491"/>
                    <a:pt x="5548" y="479"/>
                  </a:cubicBezTo>
                  <a:cubicBezTo>
                    <a:pt x="7369" y="439"/>
                    <a:pt x="9191" y="398"/>
                    <a:pt x="11010" y="323"/>
                  </a:cubicBezTo>
                  <a:cubicBezTo>
                    <a:pt x="11970" y="284"/>
                    <a:pt x="12932" y="322"/>
                    <a:pt x="13893" y="277"/>
                  </a:cubicBezTo>
                  <a:cubicBezTo>
                    <a:pt x="14039" y="270"/>
                    <a:pt x="14043" y="43"/>
                    <a:pt x="13899" y="43"/>
                  </a:cubicBezTo>
                  <a:cubicBezTo>
                    <a:pt x="13897" y="43"/>
                    <a:pt x="13895" y="43"/>
                    <a:pt x="13893" y="43"/>
                  </a:cubicBezTo>
                  <a:cubicBezTo>
                    <a:pt x="13463" y="63"/>
                    <a:pt x="13034" y="65"/>
                    <a:pt x="12605" y="65"/>
                  </a:cubicBezTo>
                  <a:cubicBezTo>
                    <a:pt x="12516" y="65"/>
                    <a:pt x="12426" y="65"/>
                    <a:pt x="12337" y="65"/>
                  </a:cubicBezTo>
                  <a:cubicBezTo>
                    <a:pt x="11997" y="65"/>
                    <a:pt x="11658" y="66"/>
                    <a:pt x="11319" y="77"/>
                  </a:cubicBezTo>
                  <a:cubicBezTo>
                    <a:pt x="10410" y="107"/>
                    <a:pt x="9502" y="146"/>
                    <a:pt x="8594" y="172"/>
                  </a:cubicBezTo>
                  <a:cubicBezTo>
                    <a:pt x="7689" y="199"/>
                    <a:pt x="6782" y="220"/>
                    <a:pt x="5877" y="238"/>
                  </a:cubicBezTo>
                  <a:cubicBezTo>
                    <a:pt x="5141" y="254"/>
                    <a:pt x="4405" y="271"/>
                    <a:pt x="3669" y="271"/>
                  </a:cubicBezTo>
                  <a:cubicBezTo>
                    <a:pt x="3493" y="271"/>
                    <a:pt x="3316" y="270"/>
                    <a:pt x="3140" y="268"/>
                  </a:cubicBezTo>
                  <a:cubicBezTo>
                    <a:pt x="2884" y="264"/>
                    <a:pt x="2629" y="257"/>
                    <a:pt x="2374" y="241"/>
                  </a:cubicBezTo>
                  <a:cubicBezTo>
                    <a:pt x="2127" y="226"/>
                    <a:pt x="1886" y="192"/>
                    <a:pt x="1643" y="153"/>
                  </a:cubicBezTo>
                  <a:cubicBezTo>
                    <a:pt x="1150" y="77"/>
                    <a:pt x="651" y="2"/>
                    <a:pt x="1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a:off x="-18779" y="2489314"/>
              <a:ext cx="155172" cy="46672"/>
            </a:xfrm>
            <a:custGeom>
              <a:rect b="b" l="l" r="r" t="t"/>
              <a:pathLst>
                <a:path extrusionOk="0" h="1161" w="3860">
                  <a:moveTo>
                    <a:pt x="329" y="304"/>
                  </a:moveTo>
                  <a:lnTo>
                    <a:pt x="319" y="308"/>
                  </a:lnTo>
                  <a:lnTo>
                    <a:pt x="319" y="308"/>
                  </a:lnTo>
                  <a:cubicBezTo>
                    <a:pt x="322" y="307"/>
                    <a:pt x="326" y="305"/>
                    <a:pt x="329" y="304"/>
                  </a:cubicBezTo>
                  <a:close/>
                  <a:moveTo>
                    <a:pt x="269" y="328"/>
                  </a:moveTo>
                  <a:lnTo>
                    <a:pt x="266" y="332"/>
                  </a:lnTo>
                  <a:lnTo>
                    <a:pt x="266" y="332"/>
                  </a:lnTo>
                  <a:cubicBezTo>
                    <a:pt x="267" y="331"/>
                    <a:pt x="268" y="329"/>
                    <a:pt x="269" y="328"/>
                  </a:cubicBezTo>
                  <a:close/>
                  <a:moveTo>
                    <a:pt x="256" y="344"/>
                  </a:moveTo>
                  <a:lnTo>
                    <a:pt x="255" y="346"/>
                  </a:lnTo>
                  <a:lnTo>
                    <a:pt x="255" y="346"/>
                  </a:lnTo>
                  <a:cubicBezTo>
                    <a:pt x="255" y="345"/>
                    <a:pt x="256" y="345"/>
                    <a:pt x="256" y="345"/>
                  </a:cubicBezTo>
                  <a:lnTo>
                    <a:pt x="256" y="345"/>
                  </a:lnTo>
                  <a:lnTo>
                    <a:pt x="255" y="346"/>
                  </a:lnTo>
                  <a:lnTo>
                    <a:pt x="255" y="346"/>
                  </a:lnTo>
                  <a:lnTo>
                    <a:pt x="255" y="347"/>
                  </a:lnTo>
                  <a:lnTo>
                    <a:pt x="255" y="347"/>
                  </a:lnTo>
                  <a:lnTo>
                    <a:pt x="255" y="347"/>
                  </a:lnTo>
                  <a:cubicBezTo>
                    <a:pt x="255" y="346"/>
                    <a:pt x="255" y="346"/>
                    <a:pt x="255" y="346"/>
                  </a:cubicBezTo>
                  <a:lnTo>
                    <a:pt x="255" y="346"/>
                  </a:lnTo>
                  <a:lnTo>
                    <a:pt x="250" y="349"/>
                  </a:lnTo>
                  <a:cubicBezTo>
                    <a:pt x="252" y="348"/>
                    <a:pt x="253" y="347"/>
                    <a:pt x="255" y="346"/>
                  </a:cubicBezTo>
                  <a:lnTo>
                    <a:pt x="255" y="346"/>
                  </a:lnTo>
                  <a:cubicBezTo>
                    <a:pt x="255" y="346"/>
                    <a:pt x="255" y="346"/>
                    <a:pt x="255" y="346"/>
                  </a:cubicBezTo>
                  <a:lnTo>
                    <a:pt x="255" y="346"/>
                  </a:lnTo>
                  <a:lnTo>
                    <a:pt x="255" y="346"/>
                  </a:lnTo>
                  <a:lnTo>
                    <a:pt x="255" y="346"/>
                  </a:lnTo>
                  <a:lnTo>
                    <a:pt x="255" y="346"/>
                  </a:lnTo>
                  <a:cubicBezTo>
                    <a:pt x="255" y="346"/>
                    <a:pt x="255" y="346"/>
                    <a:pt x="255" y="346"/>
                  </a:cubicBezTo>
                  <a:lnTo>
                    <a:pt x="255" y="346"/>
                  </a:lnTo>
                  <a:cubicBezTo>
                    <a:pt x="255" y="345"/>
                    <a:pt x="256" y="344"/>
                    <a:pt x="256" y="344"/>
                  </a:cubicBezTo>
                  <a:close/>
                  <a:moveTo>
                    <a:pt x="254" y="348"/>
                  </a:moveTo>
                  <a:lnTo>
                    <a:pt x="253" y="350"/>
                  </a:lnTo>
                  <a:lnTo>
                    <a:pt x="253" y="350"/>
                  </a:lnTo>
                  <a:cubicBezTo>
                    <a:pt x="254" y="349"/>
                    <a:pt x="254" y="349"/>
                    <a:pt x="254" y="348"/>
                  </a:cubicBezTo>
                  <a:lnTo>
                    <a:pt x="254" y="348"/>
                  </a:lnTo>
                  <a:cubicBezTo>
                    <a:pt x="254" y="348"/>
                    <a:pt x="254" y="348"/>
                    <a:pt x="254" y="348"/>
                  </a:cubicBezTo>
                  <a:close/>
                  <a:moveTo>
                    <a:pt x="248" y="363"/>
                  </a:moveTo>
                  <a:lnTo>
                    <a:pt x="244" y="372"/>
                  </a:lnTo>
                  <a:cubicBezTo>
                    <a:pt x="246" y="369"/>
                    <a:pt x="247" y="366"/>
                    <a:pt x="248" y="363"/>
                  </a:cubicBezTo>
                  <a:close/>
                  <a:moveTo>
                    <a:pt x="238" y="407"/>
                  </a:moveTo>
                  <a:lnTo>
                    <a:pt x="236" y="419"/>
                  </a:lnTo>
                  <a:cubicBezTo>
                    <a:pt x="236" y="415"/>
                    <a:pt x="237" y="411"/>
                    <a:pt x="238" y="407"/>
                  </a:cubicBezTo>
                  <a:close/>
                  <a:moveTo>
                    <a:pt x="242" y="542"/>
                  </a:moveTo>
                  <a:lnTo>
                    <a:pt x="244" y="560"/>
                  </a:lnTo>
                  <a:cubicBezTo>
                    <a:pt x="244" y="554"/>
                    <a:pt x="243" y="548"/>
                    <a:pt x="242" y="542"/>
                  </a:cubicBezTo>
                  <a:close/>
                  <a:moveTo>
                    <a:pt x="944" y="1"/>
                  </a:moveTo>
                  <a:cubicBezTo>
                    <a:pt x="814" y="1"/>
                    <a:pt x="684" y="6"/>
                    <a:pt x="555" y="21"/>
                  </a:cubicBezTo>
                  <a:cubicBezTo>
                    <a:pt x="430" y="36"/>
                    <a:pt x="308" y="56"/>
                    <a:pt x="195" y="110"/>
                  </a:cubicBezTo>
                  <a:cubicBezTo>
                    <a:pt x="140" y="133"/>
                    <a:pt x="93" y="172"/>
                    <a:pt x="57" y="220"/>
                  </a:cubicBezTo>
                  <a:cubicBezTo>
                    <a:pt x="16" y="286"/>
                    <a:pt x="4" y="366"/>
                    <a:pt x="2" y="441"/>
                  </a:cubicBezTo>
                  <a:cubicBezTo>
                    <a:pt x="1" y="594"/>
                    <a:pt x="45" y="746"/>
                    <a:pt x="74" y="895"/>
                  </a:cubicBezTo>
                  <a:cubicBezTo>
                    <a:pt x="80" y="925"/>
                    <a:pt x="86" y="955"/>
                    <a:pt x="91" y="986"/>
                  </a:cubicBezTo>
                  <a:lnTo>
                    <a:pt x="91" y="986"/>
                  </a:lnTo>
                  <a:lnTo>
                    <a:pt x="87" y="961"/>
                  </a:lnTo>
                  <a:lnTo>
                    <a:pt x="87" y="961"/>
                  </a:lnTo>
                  <a:cubicBezTo>
                    <a:pt x="89" y="971"/>
                    <a:pt x="90" y="980"/>
                    <a:pt x="91" y="990"/>
                  </a:cubicBezTo>
                  <a:lnTo>
                    <a:pt x="91" y="990"/>
                  </a:lnTo>
                  <a:cubicBezTo>
                    <a:pt x="91" y="988"/>
                    <a:pt x="91" y="987"/>
                    <a:pt x="91" y="986"/>
                  </a:cubicBezTo>
                  <a:lnTo>
                    <a:pt x="91" y="986"/>
                  </a:lnTo>
                  <a:lnTo>
                    <a:pt x="91" y="990"/>
                  </a:lnTo>
                  <a:lnTo>
                    <a:pt x="91" y="990"/>
                  </a:lnTo>
                  <a:cubicBezTo>
                    <a:pt x="91" y="990"/>
                    <a:pt x="91" y="990"/>
                    <a:pt x="91" y="990"/>
                  </a:cubicBezTo>
                  <a:lnTo>
                    <a:pt x="91" y="990"/>
                  </a:lnTo>
                  <a:cubicBezTo>
                    <a:pt x="91" y="991"/>
                    <a:pt x="91" y="992"/>
                    <a:pt x="91" y="992"/>
                  </a:cubicBezTo>
                  <a:lnTo>
                    <a:pt x="91" y="990"/>
                  </a:lnTo>
                  <a:lnTo>
                    <a:pt x="91" y="990"/>
                  </a:lnTo>
                  <a:cubicBezTo>
                    <a:pt x="93" y="1008"/>
                    <a:pt x="94" y="1025"/>
                    <a:pt x="94" y="1043"/>
                  </a:cubicBezTo>
                  <a:cubicBezTo>
                    <a:pt x="94" y="1103"/>
                    <a:pt x="144" y="1160"/>
                    <a:pt x="206" y="1160"/>
                  </a:cubicBezTo>
                  <a:cubicBezTo>
                    <a:pt x="208" y="1160"/>
                    <a:pt x="209" y="1160"/>
                    <a:pt x="210" y="1160"/>
                  </a:cubicBezTo>
                  <a:cubicBezTo>
                    <a:pt x="274" y="1160"/>
                    <a:pt x="326" y="1108"/>
                    <a:pt x="328" y="1044"/>
                  </a:cubicBezTo>
                  <a:lnTo>
                    <a:pt x="328" y="1044"/>
                  </a:lnTo>
                  <a:cubicBezTo>
                    <a:pt x="328" y="1045"/>
                    <a:pt x="328" y="1045"/>
                    <a:pt x="328" y="1045"/>
                  </a:cubicBezTo>
                  <a:lnTo>
                    <a:pt x="328" y="1043"/>
                  </a:lnTo>
                  <a:cubicBezTo>
                    <a:pt x="328" y="1044"/>
                    <a:pt x="328" y="1044"/>
                    <a:pt x="328" y="1044"/>
                  </a:cubicBezTo>
                  <a:lnTo>
                    <a:pt x="328" y="1044"/>
                  </a:lnTo>
                  <a:cubicBezTo>
                    <a:pt x="324" y="958"/>
                    <a:pt x="312" y="872"/>
                    <a:pt x="291" y="788"/>
                  </a:cubicBezTo>
                  <a:cubicBezTo>
                    <a:pt x="273" y="706"/>
                    <a:pt x="254" y="622"/>
                    <a:pt x="241" y="537"/>
                  </a:cubicBezTo>
                  <a:lnTo>
                    <a:pt x="241" y="537"/>
                  </a:lnTo>
                  <a:cubicBezTo>
                    <a:pt x="236" y="491"/>
                    <a:pt x="235" y="444"/>
                    <a:pt x="239" y="397"/>
                  </a:cubicBezTo>
                  <a:lnTo>
                    <a:pt x="239" y="397"/>
                  </a:lnTo>
                  <a:cubicBezTo>
                    <a:pt x="242" y="384"/>
                    <a:pt x="246" y="371"/>
                    <a:pt x="250" y="358"/>
                  </a:cubicBezTo>
                  <a:lnTo>
                    <a:pt x="250" y="358"/>
                  </a:lnTo>
                  <a:cubicBezTo>
                    <a:pt x="252" y="354"/>
                    <a:pt x="254" y="350"/>
                    <a:pt x="257" y="346"/>
                  </a:cubicBezTo>
                  <a:lnTo>
                    <a:pt x="257" y="346"/>
                  </a:lnTo>
                  <a:cubicBezTo>
                    <a:pt x="260" y="343"/>
                    <a:pt x="263" y="340"/>
                    <a:pt x="266" y="338"/>
                  </a:cubicBezTo>
                  <a:lnTo>
                    <a:pt x="266" y="338"/>
                  </a:lnTo>
                  <a:lnTo>
                    <a:pt x="258" y="344"/>
                  </a:lnTo>
                  <a:lnTo>
                    <a:pt x="258" y="344"/>
                  </a:lnTo>
                  <a:cubicBezTo>
                    <a:pt x="258" y="344"/>
                    <a:pt x="258" y="344"/>
                    <a:pt x="258" y="343"/>
                  </a:cubicBezTo>
                  <a:lnTo>
                    <a:pt x="258" y="343"/>
                  </a:lnTo>
                  <a:cubicBezTo>
                    <a:pt x="262" y="340"/>
                    <a:pt x="266" y="338"/>
                    <a:pt x="270" y="335"/>
                  </a:cubicBezTo>
                  <a:lnTo>
                    <a:pt x="270" y="335"/>
                  </a:lnTo>
                  <a:cubicBezTo>
                    <a:pt x="269" y="336"/>
                    <a:pt x="268" y="337"/>
                    <a:pt x="266" y="338"/>
                  </a:cubicBezTo>
                  <a:lnTo>
                    <a:pt x="266" y="338"/>
                  </a:lnTo>
                  <a:lnTo>
                    <a:pt x="272" y="334"/>
                  </a:lnTo>
                  <a:lnTo>
                    <a:pt x="272" y="334"/>
                  </a:lnTo>
                  <a:cubicBezTo>
                    <a:pt x="271" y="334"/>
                    <a:pt x="271" y="335"/>
                    <a:pt x="270" y="335"/>
                  </a:cubicBezTo>
                  <a:lnTo>
                    <a:pt x="270" y="335"/>
                  </a:lnTo>
                  <a:cubicBezTo>
                    <a:pt x="272" y="334"/>
                    <a:pt x="273" y="333"/>
                    <a:pt x="274" y="332"/>
                  </a:cubicBezTo>
                  <a:lnTo>
                    <a:pt x="274" y="332"/>
                  </a:lnTo>
                  <a:lnTo>
                    <a:pt x="272" y="334"/>
                  </a:lnTo>
                  <a:lnTo>
                    <a:pt x="272" y="334"/>
                  </a:lnTo>
                  <a:cubicBezTo>
                    <a:pt x="284" y="326"/>
                    <a:pt x="297" y="319"/>
                    <a:pt x="310" y="312"/>
                  </a:cubicBezTo>
                  <a:lnTo>
                    <a:pt x="310" y="312"/>
                  </a:lnTo>
                  <a:cubicBezTo>
                    <a:pt x="390" y="283"/>
                    <a:pt x="474" y="263"/>
                    <a:pt x="559" y="253"/>
                  </a:cubicBezTo>
                  <a:lnTo>
                    <a:pt x="559" y="253"/>
                  </a:lnTo>
                  <a:lnTo>
                    <a:pt x="528" y="257"/>
                  </a:lnTo>
                  <a:cubicBezTo>
                    <a:pt x="669" y="241"/>
                    <a:pt x="811" y="233"/>
                    <a:pt x="953" y="233"/>
                  </a:cubicBezTo>
                  <a:cubicBezTo>
                    <a:pt x="989" y="233"/>
                    <a:pt x="1025" y="233"/>
                    <a:pt x="1062" y="235"/>
                  </a:cubicBezTo>
                  <a:cubicBezTo>
                    <a:pt x="1197" y="236"/>
                    <a:pt x="1330" y="243"/>
                    <a:pt x="1465" y="243"/>
                  </a:cubicBezTo>
                  <a:cubicBezTo>
                    <a:pt x="1476" y="243"/>
                    <a:pt x="1487" y="243"/>
                    <a:pt x="1498" y="243"/>
                  </a:cubicBezTo>
                  <a:cubicBezTo>
                    <a:pt x="1620" y="242"/>
                    <a:pt x="1743" y="237"/>
                    <a:pt x="1865" y="237"/>
                  </a:cubicBezTo>
                  <a:cubicBezTo>
                    <a:pt x="1993" y="237"/>
                    <a:pt x="2120" y="239"/>
                    <a:pt x="2248" y="243"/>
                  </a:cubicBezTo>
                  <a:cubicBezTo>
                    <a:pt x="2480" y="250"/>
                    <a:pt x="2712" y="263"/>
                    <a:pt x="2943" y="274"/>
                  </a:cubicBezTo>
                  <a:cubicBezTo>
                    <a:pt x="3171" y="287"/>
                    <a:pt x="3399" y="296"/>
                    <a:pt x="3627" y="298"/>
                  </a:cubicBezTo>
                  <a:lnTo>
                    <a:pt x="3627" y="298"/>
                  </a:lnTo>
                  <a:cubicBezTo>
                    <a:pt x="3627" y="524"/>
                    <a:pt x="3624" y="751"/>
                    <a:pt x="3593" y="975"/>
                  </a:cubicBezTo>
                  <a:lnTo>
                    <a:pt x="3598" y="944"/>
                  </a:lnTo>
                  <a:lnTo>
                    <a:pt x="3598" y="944"/>
                  </a:lnTo>
                  <a:cubicBezTo>
                    <a:pt x="3595" y="967"/>
                    <a:pt x="3592" y="990"/>
                    <a:pt x="3588" y="1012"/>
                  </a:cubicBezTo>
                  <a:cubicBezTo>
                    <a:pt x="3581" y="1042"/>
                    <a:pt x="3585" y="1075"/>
                    <a:pt x="3601" y="1101"/>
                  </a:cubicBezTo>
                  <a:cubicBezTo>
                    <a:pt x="3621" y="1139"/>
                    <a:pt x="3660" y="1160"/>
                    <a:pt x="3700" y="1160"/>
                  </a:cubicBezTo>
                  <a:cubicBezTo>
                    <a:pt x="3720" y="1160"/>
                    <a:pt x="3741" y="1155"/>
                    <a:pt x="3759" y="1144"/>
                  </a:cubicBezTo>
                  <a:cubicBezTo>
                    <a:pt x="3786" y="1128"/>
                    <a:pt x="3805" y="1103"/>
                    <a:pt x="3813" y="1075"/>
                  </a:cubicBezTo>
                  <a:cubicBezTo>
                    <a:pt x="3850" y="845"/>
                    <a:pt x="3857" y="614"/>
                    <a:pt x="3860" y="383"/>
                  </a:cubicBezTo>
                  <a:lnTo>
                    <a:pt x="3860" y="182"/>
                  </a:lnTo>
                  <a:cubicBezTo>
                    <a:pt x="3858" y="118"/>
                    <a:pt x="3806" y="66"/>
                    <a:pt x="3742" y="66"/>
                  </a:cubicBezTo>
                  <a:cubicBezTo>
                    <a:pt x="3401" y="66"/>
                    <a:pt x="3061" y="48"/>
                    <a:pt x="2719" y="31"/>
                  </a:cubicBezTo>
                  <a:cubicBezTo>
                    <a:pt x="2430" y="16"/>
                    <a:pt x="2139" y="4"/>
                    <a:pt x="1848" y="4"/>
                  </a:cubicBezTo>
                  <a:cubicBezTo>
                    <a:pt x="1779" y="4"/>
                    <a:pt x="1710" y="5"/>
                    <a:pt x="1641" y="6"/>
                  </a:cubicBezTo>
                  <a:cubicBezTo>
                    <a:pt x="1586" y="8"/>
                    <a:pt x="1531" y="9"/>
                    <a:pt x="1476" y="9"/>
                  </a:cubicBezTo>
                  <a:cubicBezTo>
                    <a:pt x="1421" y="9"/>
                    <a:pt x="1366" y="8"/>
                    <a:pt x="1311" y="6"/>
                  </a:cubicBezTo>
                  <a:cubicBezTo>
                    <a:pt x="1189" y="4"/>
                    <a:pt x="1066" y="1"/>
                    <a:pt x="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p:nvPr/>
        </p:nvSpPr>
        <p:spPr>
          <a:xfrm flipH="1">
            <a:off x="253489" y="2700706"/>
            <a:ext cx="603261" cy="612933"/>
          </a:xfrm>
          <a:custGeom>
            <a:rect b="b" l="l" r="r" t="t"/>
            <a:pathLst>
              <a:path extrusionOk="0" h="10710" w="10541">
                <a:moveTo>
                  <a:pt x="3783" y="1"/>
                </a:moveTo>
                <a:cubicBezTo>
                  <a:pt x="3499" y="1"/>
                  <a:pt x="2763" y="236"/>
                  <a:pt x="2846" y="3430"/>
                </a:cubicBezTo>
                <a:cubicBezTo>
                  <a:pt x="2929" y="6666"/>
                  <a:pt x="3347" y="8227"/>
                  <a:pt x="4017" y="9956"/>
                </a:cubicBezTo>
                <a:cubicBezTo>
                  <a:pt x="4017" y="9956"/>
                  <a:pt x="3486" y="9426"/>
                  <a:pt x="2595" y="7920"/>
                </a:cubicBezTo>
                <a:cubicBezTo>
                  <a:pt x="1719" y="6442"/>
                  <a:pt x="1213" y="5664"/>
                  <a:pt x="639" y="5664"/>
                </a:cubicBezTo>
                <a:cubicBezTo>
                  <a:pt x="629" y="5664"/>
                  <a:pt x="618" y="5664"/>
                  <a:pt x="607" y="5664"/>
                </a:cubicBezTo>
                <a:cubicBezTo>
                  <a:pt x="22" y="5693"/>
                  <a:pt x="1" y="6665"/>
                  <a:pt x="781" y="7920"/>
                </a:cubicBezTo>
                <a:cubicBezTo>
                  <a:pt x="1563" y="9175"/>
                  <a:pt x="2344" y="10067"/>
                  <a:pt x="3989" y="10485"/>
                </a:cubicBezTo>
                <a:cubicBezTo>
                  <a:pt x="3989" y="10485"/>
                  <a:pt x="3915" y="10710"/>
                  <a:pt x="4771" y="10710"/>
                </a:cubicBezTo>
                <a:cubicBezTo>
                  <a:pt x="5085" y="10710"/>
                  <a:pt x="5523" y="10680"/>
                  <a:pt x="6136" y="10597"/>
                </a:cubicBezTo>
                <a:cubicBezTo>
                  <a:pt x="10235" y="8506"/>
                  <a:pt x="10541" y="5912"/>
                  <a:pt x="9984" y="5662"/>
                </a:cubicBezTo>
                <a:cubicBezTo>
                  <a:pt x="9963" y="5652"/>
                  <a:pt x="9940" y="5648"/>
                  <a:pt x="9916" y="5648"/>
                </a:cubicBezTo>
                <a:cubicBezTo>
                  <a:pt x="9277" y="5648"/>
                  <a:pt x="7348" y="8664"/>
                  <a:pt x="5523" y="9845"/>
                </a:cubicBezTo>
                <a:cubicBezTo>
                  <a:pt x="7251" y="7223"/>
                  <a:pt x="9399" y="2874"/>
                  <a:pt x="8757" y="2205"/>
                </a:cubicBezTo>
                <a:cubicBezTo>
                  <a:pt x="8652" y="2095"/>
                  <a:pt x="8497" y="2032"/>
                  <a:pt x="8311" y="2032"/>
                </a:cubicBezTo>
                <a:cubicBezTo>
                  <a:pt x="7782" y="2032"/>
                  <a:pt x="6997" y="2539"/>
                  <a:pt x="6357" y="3921"/>
                </a:cubicBezTo>
                <a:cubicBezTo>
                  <a:pt x="5493" y="5789"/>
                  <a:pt x="5607" y="8339"/>
                  <a:pt x="4880" y="9705"/>
                </a:cubicBezTo>
                <a:cubicBezTo>
                  <a:pt x="4880" y="9705"/>
                  <a:pt x="5026" y="6730"/>
                  <a:pt x="4969" y="4890"/>
                </a:cubicBezTo>
                <a:cubicBezTo>
                  <a:pt x="4912" y="3049"/>
                  <a:pt x="4289" y="11"/>
                  <a:pt x="3793" y="1"/>
                </a:cubicBezTo>
                <a:cubicBezTo>
                  <a:pt x="3790" y="1"/>
                  <a:pt x="3786" y="1"/>
                  <a:pt x="37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flipH="1">
            <a:off x="312437" y="3276836"/>
            <a:ext cx="535444" cy="469916"/>
          </a:xfrm>
          <a:custGeom>
            <a:rect b="b" l="l" r="r" t="t"/>
            <a:pathLst>
              <a:path extrusionOk="0" h="8211" w="9356">
                <a:moveTo>
                  <a:pt x="935" y="0"/>
                </a:moveTo>
                <a:cubicBezTo>
                  <a:pt x="558" y="0"/>
                  <a:pt x="126" y="251"/>
                  <a:pt x="126" y="614"/>
                </a:cubicBezTo>
                <a:cubicBezTo>
                  <a:pt x="0" y="2539"/>
                  <a:pt x="393" y="7674"/>
                  <a:pt x="3166" y="8080"/>
                </a:cubicBezTo>
                <a:cubicBezTo>
                  <a:pt x="3699" y="8155"/>
                  <a:pt x="4296" y="8211"/>
                  <a:pt x="4921" y="8211"/>
                </a:cubicBezTo>
                <a:cubicBezTo>
                  <a:pt x="5548" y="8211"/>
                  <a:pt x="6203" y="8154"/>
                  <a:pt x="6850" y="8003"/>
                </a:cubicBezTo>
                <a:cubicBezTo>
                  <a:pt x="8398" y="7334"/>
                  <a:pt x="9356" y="5466"/>
                  <a:pt x="9272" y="697"/>
                </a:cubicBezTo>
                <a:cubicBezTo>
                  <a:pt x="9272" y="363"/>
                  <a:pt x="9175" y="0"/>
                  <a:pt x="86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flipH="1">
            <a:off x="-45731" y="3700330"/>
            <a:ext cx="1321374" cy="741801"/>
          </a:xfrm>
          <a:custGeom>
            <a:rect b="b" l="l" r="r" t="t"/>
            <a:pathLst>
              <a:path extrusionOk="0" h="27788" w="60704">
                <a:moveTo>
                  <a:pt x="1" y="0"/>
                </a:moveTo>
                <a:lnTo>
                  <a:pt x="1" y="27788"/>
                </a:lnTo>
                <a:lnTo>
                  <a:pt x="60703" y="27788"/>
                </a:lnTo>
                <a:lnTo>
                  <a:pt x="607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
          <p:cNvSpPr/>
          <p:nvPr/>
        </p:nvSpPr>
        <p:spPr>
          <a:xfrm flipH="1">
            <a:off x="-45750" y="3700325"/>
            <a:ext cx="1348932" cy="199868"/>
          </a:xfrm>
          <a:custGeom>
            <a:rect b="b" l="l" r="r" t="t"/>
            <a:pathLst>
              <a:path extrusionOk="0" h="3670" w="61970">
                <a:moveTo>
                  <a:pt x="1" y="0"/>
                </a:moveTo>
                <a:lnTo>
                  <a:pt x="1" y="3669"/>
                </a:lnTo>
                <a:lnTo>
                  <a:pt x="61969" y="3669"/>
                </a:lnTo>
                <a:lnTo>
                  <a:pt x="619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
          <p:cNvSpPr/>
          <p:nvPr/>
        </p:nvSpPr>
        <p:spPr>
          <a:xfrm>
            <a:off x="413700" y="319350"/>
            <a:ext cx="8316600" cy="4504800"/>
          </a:xfrm>
          <a:prstGeom prst="rect">
            <a:avLst/>
          </a:prstGeom>
          <a:solidFill>
            <a:srgbClr val="FFFFFF">
              <a:alpha val="8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51" name="Google Shape;151;p4"/>
          <p:cNvSpPr txBox="1"/>
          <p:nvPr>
            <p:ph idx="1" type="body"/>
          </p:nvPr>
        </p:nvSpPr>
        <p:spPr>
          <a:xfrm>
            <a:off x="720000" y="1082401"/>
            <a:ext cx="7704000" cy="3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1129" name="Shape 1129"/>
        <p:cNvGrpSpPr/>
        <p:nvPr/>
      </p:nvGrpSpPr>
      <p:grpSpPr>
        <a:xfrm>
          <a:off x="0" y="0"/>
          <a:ext cx="0" cy="0"/>
          <a:chOff x="0" y="0"/>
          <a:chExt cx="0" cy="0"/>
        </a:xfrm>
      </p:grpSpPr>
      <p:sp>
        <p:nvSpPr>
          <p:cNvPr id="1130" name="Google Shape;1130;p31"/>
          <p:cNvSpPr/>
          <p:nvPr/>
        </p:nvSpPr>
        <p:spPr>
          <a:xfrm flipH="1">
            <a:off x="-45750" y="4286250"/>
            <a:ext cx="9235500" cy="86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1"/>
          <p:cNvSpPr/>
          <p:nvPr/>
        </p:nvSpPr>
        <p:spPr>
          <a:xfrm>
            <a:off x="7382300" y="533701"/>
            <a:ext cx="680671" cy="937012"/>
          </a:xfrm>
          <a:custGeom>
            <a:rect b="b" l="l" r="r" t="t"/>
            <a:pathLst>
              <a:path extrusionOk="0" h="15696" w="11372">
                <a:moveTo>
                  <a:pt x="0" y="0"/>
                </a:moveTo>
                <a:lnTo>
                  <a:pt x="0" y="15696"/>
                </a:lnTo>
                <a:lnTo>
                  <a:pt x="11372" y="15696"/>
                </a:lnTo>
                <a:lnTo>
                  <a:pt x="11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1"/>
          <p:cNvSpPr/>
          <p:nvPr/>
        </p:nvSpPr>
        <p:spPr>
          <a:xfrm>
            <a:off x="7424502" y="579778"/>
            <a:ext cx="596276" cy="844899"/>
          </a:xfrm>
          <a:custGeom>
            <a:rect b="b" l="l" r="r" t="t"/>
            <a:pathLst>
              <a:path extrusionOk="0" h="14153" w="9962">
                <a:moveTo>
                  <a:pt x="1" y="0"/>
                </a:moveTo>
                <a:lnTo>
                  <a:pt x="1" y="14153"/>
                </a:lnTo>
                <a:lnTo>
                  <a:pt x="9961" y="14153"/>
                </a:lnTo>
                <a:lnTo>
                  <a:pt x="99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1"/>
          <p:cNvSpPr/>
          <p:nvPr/>
        </p:nvSpPr>
        <p:spPr>
          <a:xfrm>
            <a:off x="7602349" y="1005392"/>
            <a:ext cx="240617" cy="24536"/>
          </a:xfrm>
          <a:custGeom>
            <a:rect b="b" l="l" r="r" t="t"/>
            <a:pathLst>
              <a:path extrusionOk="0" h="411" w="4020">
                <a:moveTo>
                  <a:pt x="0" y="1"/>
                </a:moveTo>
                <a:lnTo>
                  <a:pt x="0" y="410"/>
                </a:lnTo>
                <a:lnTo>
                  <a:pt x="4019" y="410"/>
                </a:lnTo>
                <a:lnTo>
                  <a:pt x="40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1"/>
          <p:cNvSpPr/>
          <p:nvPr/>
        </p:nvSpPr>
        <p:spPr>
          <a:xfrm>
            <a:off x="7477958" y="952809"/>
            <a:ext cx="489374" cy="24536"/>
          </a:xfrm>
          <a:custGeom>
            <a:rect b="b" l="l" r="r" t="t"/>
            <a:pathLst>
              <a:path extrusionOk="0" h="411" w="8176">
                <a:moveTo>
                  <a:pt x="0" y="1"/>
                </a:moveTo>
                <a:lnTo>
                  <a:pt x="0" y="410"/>
                </a:lnTo>
                <a:lnTo>
                  <a:pt x="8176" y="410"/>
                </a:lnTo>
                <a:lnTo>
                  <a:pt x="81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1"/>
          <p:cNvSpPr/>
          <p:nvPr/>
        </p:nvSpPr>
        <p:spPr>
          <a:xfrm>
            <a:off x="7475623" y="1085548"/>
            <a:ext cx="230322" cy="24536"/>
          </a:xfrm>
          <a:custGeom>
            <a:rect b="b" l="l" r="r" t="t"/>
            <a:pathLst>
              <a:path extrusionOk="0" h="411"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1"/>
          <p:cNvSpPr/>
          <p:nvPr/>
        </p:nvSpPr>
        <p:spPr>
          <a:xfrm>
            <a:off x="7475623" y="1142548"/>
            <a:ext cx="230322" cy="24536"/>
          </a:xfrm>
          <a:custGeom>
            <a:rect b="b" l="l" r="r" t="t"/>
            <a:pathLst>
              <a:path extrusionOk="0" h="411"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1"/>
          <p:cNvSpPr/>
          <p:nvPr/>
        </p:nvSpPr>
        <p:spPr>
          <a:xfrm>
            <a:off x="7475623" y="1199547"/>
            <a:ext cx="230322" cy="24476"/>
          </a:xfrm>
          <a:custGeom>
            <a:rect b="b" l="l" r="r" t="t"/>
            <a:pathLst>
              <a:path extrusionOk="0" h="410"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1"/>
          <p:cNvSpPr/>
          <p:nvPr/>
        </p:nvSpPr>
        <p:spPr>
          <a:xfrm>
            <a:off x="7465099" y="1499521"/>
            <a:ext cx="204338" cy="21768"/>
          </a:xfrm>
          <a:custGeom>
            <a:rect b="b" l="l" r="r" t="t"/>
            <a:pathLst>
              <a:path extrusionOk="0" h="411"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1"/>
          <p:cNvSpPr/>
          <p:nvPr/>
        </p:nvSpPr>
        <p:spPr>
          <a:xfrm>
            <a:off x="7465099" y="1550090"/>
            <a:ext cx="204338" cy="21768"/>
          </a:xfrm>
          <a:custGeom>
            <a:rect b="b" l="l" r="r" t="t"/>
            <a:pathLst>
              <a:path extrusionOk="0" h="411"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1"/>
          <p:cNvSpPr/>
          <p:nvPr/>
        </p:nvSpPr>
        <p:spPr>
          <a:xfrm>
            <a:off x="7739371" y="1085548"/>
            <a:ext cx="230262" cy="24536"/>
          </a:xfrm>
          <a:custGeom>
            <a:rect b="b" l="l" r="r" t="t"/>
            <a:pathLst>
              <a:path extrusionOk="0" h="411"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1"/>
          <p:cNvSpPr/>
          <p:nvPr/>
        </p:nvSpPr>
        <p:spPr>
          <a:xfrm>
            <a:off x="7739371" y="1142548"/>
            <a:ext cx="230262" cy="24536"/>
          </a:xfrm>
          <a:custGeom>
            <a:rect b="b" l="l" r="r" t="t"/>
            <a:pathLst>
              <a:path extrusionOk="0" h="411"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1"/>
          <p:cNvSpPr/>
          <p:nvPr/>
        </p:nvSpPr>
        <p:spPr>
          <a:xfrm>
            <a:off x="7739371" y="1199547"/>
            <a:ext cx="230262" cy="24476"/>
          </a:xfrm>
          <a:custGeom>
            <a:rect b="b" l="l" r="r" t="t"/>
            <a:pathLst>
              <a:path extrusionOk="0" h="410"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1"/>
          <p:cNvSpPr/>
          <p:nvPr/>
        </p:nvSpPr>
        <p:spPr>
          <a:xfrm>
            <a:off x="7699096" y="1499521"/>
            <a:ext cx="204285" cy="21768"/>
          </a:xfrm>
          <a:custGeom>
            <a:rect b="b" l="l" r="r" t="t"/>
            <a:pathLst>
              <a:path extrusionOk="0" h="411"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1"/>
          <p:cNvSpPr/>
          <p:nvPr/>
        </p:nvSpPr>
        <p:spPr>
          <a:xfrm>
            <a:off x="7699096" y="1550090"/>
            <a:ext cx="204285" cy="21768"/>
          </a:xfrm>
          <a:custGeom>
            <a:rect b="b" l="l" r="r" t="t"/>
            <a:pathLst>
              <a:path extrusionOk="0" h="411"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1"/>
          <p:cNvSpPr/>
          <p:nvPr/>
        </p:nvSpPr>
        <p:spPr>
          <a:xfrm>
            <a:off x="7612705" y="667216"/>
            <a:ext cx="219907" cy="224104"/>
          </a:xfrm>
          <a:custGeom>
            <a:rect b="b" l="l" r="r" t="t"/>
            <a:pathLst>
              <a:path extrusionOk="0" h="3754" w="3674">
                <a:moveTo>
                  <a:pt x="0" y="0"/>
                </a:moveTo>
                <a:lnTo>
                  <a:pt x="0" y="3753"/>
                </a:lnTo>
                <a:lnTo>
                  <a:pt x="3674" y="3753"/>
                </a:lnTo>
                <a:lnTo>
                  <a:pt x="36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1"/>
          <p:cNvSpPr/>
          <p:nvPr/>
        </p:nvSpPr>
        <p:spPr>
          <a:xfrm>
            <a:off x="8167557" y="533701"/>
            <a:ext cx="560901" cy="578349"/>
          </a:xfrm>
          <a:custGeom>
            <a:rect b="b" l="l" r="r" t="t"/>
            <a:pathLst>
              <a:path extrusionOk="0" h="9688" w="9371">
                <a:moveTo>
                  <a:pt x="0" y="0"/>
                </a:moveTo>
                <a:lnTo>
                  <a:pt x="0" y="9687"/>
                </a:lnTo>
                <a:lnTo>
                  <a:pt x="9370" y="9687"/>
                </a:lnTo>
                <a:lnTo>
                  <a:pt x="93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1"/>
          <p:cNvSpPr/>
          <p:nvPr/>
        </p:nvSpPr>
        <p:spPr>
          <a:xfrm>
            <a:off x="8209759" y="579778"/>
            <a:ext cx="476446" cy="486236"/>
          </a:xfrm>
          <a:custGeom>
            <a:rect b="b" l="l" r="r" t="t"/>
            <a:pathLst>
              <a:path extrusionOk="0" h="8145" w="7960">
                <a:moveTo>
                  <a:pt x="1" y="0"/>
                </a:moveTo>
                <a:lnTo>
                  <a:pt x="1" y="8145"/>
                </a:lnTo>
                <a:lnTo>
                  <a:pt x="7960" y="8145"/>
                </a:lnTo>
                <a:lnTo>
                  <a:pt x="79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1"/>
          <p:cNvSpPr/>
          <p:nvPr/>
        </p:nvSpPr>
        <p:spPr>
          <a:xfrm>
            <a:off x="8415861" y="707564"/>
            <a:ext cx="230262" cy="24476"/>
          </a:xfrm>
          <a:custGeom>
            <a:rect b="b" l="l" r="r" t="t"/>
            <a:pathLst>
              <a:path extrusionOk="0" h="410" w="3847">
                <a:moveTo>
                  <a:pt x="0" y="0"/>
                </a:moveTo>
                <a:lnTo>
                  <a:pt x="0" y="409"/>
                </a:lnTo>
                <a:lnTo>
                  <a:pt x="3846" y="409"/>
                </a:lnTo>
                <a:lnTo>
                  <a:pt x="38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1"/>
          <p:cNvSpPr/>
          <p:nvPr/>
        </p:nvSpPr>
        <p:spPr>
          <a:xfrm>
            <a:off x="8415861" y="764503"/>
            <a:ext cx="230262" cy="24536"/>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1"/>
          <p:cNvSpPr/>
          <p:nvPr/>
        </p:nvSpPr>
        <p:spPr>
          <a:xfrm>
            <a:off x="8415861" y="821622"/>
            <a:ext cx="230262" cy="24476"/>
          </a:xfrm>
          <a:custGeom>
            <a:rect b="b" l="l" r="r" t="t"/>
            <a:pathLst>
              <a:path extrusionOk="0" h="410" w="3847">
                <a:moveTo>
                  <a:pt x="0" y="0"/>
                </a:moveTo>
                <a:lnTo>
                  <a:pt x="0" y="410"/>
                </a:lnTo>
                <a:lnTo>
                  <a:pt x="3846" y="410"/>
                </a:lnTo>
                <a:lnTo>
                  <a:pt x="38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1"/>
          <p:cNvSpPr/>
          <p:nvPr/>
        </p:nvSpPr>
        <p:spPr>
          <a:xfrm>
            <a:off x="8415861" y="878561"/>
            <a:ext cx="230262" cy="24536"/>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1"/>
          <p:cNvSpPr/>
          <p:nvPr/>
        </p:nvSpPr>
        <p:spPr>
          <a:xfrm>
            <a:off x="8415861" y="935560"/>
            <a:ext cx="230262" cy="24536"/>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1"/>
          <p:cNvSpPr/>
          <p:nvPr/>
        </p:nvSpPr>
        <p:spPr>
          <a:xfrm>
            <a:off x="8249866" y="703803"/>
            <a:ext cx="133237" cy="256520"/>
          </a:xfrm>
          <a:custGeom>
            <a:rect b="b" l="l" r="r" t="t"/>
            <a:pathLst>
              <a:path extrusionOk="0" h="4297" w="2226">
                <a:moveTo>
                  <a:pt x="1" y="1"/>
                </a:moveTo>
                <a:lnTo>
                  <a:pt x="1" y="4296"/>
                </a:lnTo>
                <a:lnTo>
                  <a:pt x="2225" y="4296"/>
                </a:lnTo>
                <a:lnTo>
                  <a:pt x="2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4" name="Google Shape;1154;p31"/>
          <p:cNvGrpSpPr/>
          <p:nvPr/>
        </p:nvGrpSpPr>
        <p:grpSpPr>
          <a:xfrm>
            <a:off x="3514251" y="-107330"/>
            <a:ext cx="2115497" cy="440954"/>
            <a:chOff x="2871350" y="-9530"/>
            <a:chExt cx="2115497" cy="440954"/>
          </a:xfrm>
        </p:grpSpPr>
        <p:sp>
          <p:nvSpPr>
            <p:cNvPr id="1155" name="Google Shape;1155;p31"/>
            <p:cNvSpPr/>
            <p:nvPr/>
          </p:nvSpPr>
          <p:spPr>
            <a:xfrm>
              <a:off x="2871350" y="177253"/>
              <a:ext cx="2115497" cy="254172"/>
            </a:xfrm>
            <a:custGeom>
              <a:rect b="b" l="l" r="r" t="t"/>
              <a:pathLst>
                <a:path extrusionOk="0" h="3551" w="39838">
                  <a:moveTo>
                    <a:pt x="5462" y="0"/>
                  </a:moveTo>
                  <a:cubicBezTo>
                    <a:pt x="3101" y="0"/>
                    <a:pt x="960" y="1391"/>
                    <a:pt x="1" y="3550"/>
                  </a:cubicBezTo>
                  <a:lnTo>
                    <a:pt x="39837" y="3550"/>
                  </a:lnTo>
                  <a:cubicBezTo>
                    <a:pt x="38878" y="1391"/>
                    <a:pt x="36738" y="0"/>
                    <a:pt x="343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1"/>
            <p:cNvSpPr/>
            <p:nvPr/>
          </p:nvSpPr>
          <p:spPr>
            <a:xfrm>
              <a:off x="3427496" y="-9530"/>
              <a:ext cx="53" cy="219730"/>
            </a:xfrm>
            <a:custGeom>
              <a:rect b="b" l="l" r="r" t="t"/>
              <a:pathLst>
                <a:path extrusionOk="0" fill="none" h="7000" w="1">
                  <a:moveTo>
                    <a:pt x="1" y="7000"/>
                  </a:moveTo>
                  <a:lnTo>
                    <a:pt x="1" y="0"/>
                  </a:lnTo>
                </a:path>
              </a:pathLst>
            </a:custGeom>
            <a:noFill/>
            <a:ln cap="flat" cmpd="sng" w="19050">
              <a:solidFill>
                <a:schemeClr val="accent1"/>
              </a:solidFill>
              <a:prstDash val="solid"/>
              <a:miter lim="14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1"/>
            <p:cNvSpPr/>
            <p:nvPr/>
          </p:nvSpPr>
          <p:spPr>
            <a:xfrm>
              <a:off x="4430772" y="-9530"/>
              <a:ext cx="53" cy="219730"/>
            </a:xfrm>
            <a:custGeom>
              <a:rect b="b" l="l" r="r" t="t"/>
              <a:pathLst>
                <a:path extrusionOk="0" fill="none" h="7000" w="1">
                  <a:moveTo>
                    <a:pt x="1" y="7000"/>
                  </a:moveTo>
                  <a:lnTo>
                    <a:pt x="1" y="0"/>
                  </a:lnTo>
                </a:path>
              </a:pathLst>
            </a:custGeom>
            <a:noFill/>
            <a:ln cap="flat" cmpd="sng" w="19050">
              <a:solidFill>
                <a:schemeClr val="accent1"/>
              </a:solidFill>
              <a:prstDash val="solid"/>
              <a:miter lim="141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31"/>
          <p:cNvGrpSpPr/>
          <p:nvPr/>
        </p:nvGrpSpPr>
        <p:grpSpPr>
          <a:xfrm>
            <a:off x="8098974" y="2012400"/>
            <a:ext cx="864043" cy="677282"/>
            <a:chOff x="8098974" y="2012400"/>
            <a:chExt cx="864043" cy="677282"/>
          </a:xfrm>
        </p:grpSpPr>
        <p:sp>
          <p:nvSpPr>
            <p:cNvPr id="1159" name="Google Shape;1159;p31"/>
            <p:cNvSpPr/>
            <p:nvPr/>
          </p:nvSpPr>
          <p:spPr>
            <a:xfrm>
              <a:off x="8098974" y="2012400"/>
              <a:ext cx="864043" cy="604070"/>
            </a:xfrm>
            <a:custGeom>
              <a:rect b="b" l="l" r="r" t="t"/>
              <a:pathLst>
                <a:path extrusionOk="0" h="10528" w="15019">
                  <a:moveTo>
                    <a:pt x="653" y="0"/>
                  </a:moveTo>
                  <a:cubicBezTo>
                    <a:pt x="292" y="0"/>
                    <a:pt x="0" y="291"/>
                    <a:pt x="0" y="653"/>
                  </a:cubicBezTo>
                  <a:lnTo>
                    <a:pt x="0" y="9874"/>
                  </a:lnTo>
                  <a:cubicBezTo>
                    <a:pt x="0" y="10236"/>
                    <a:pt x="292" y="10527"/>
                    <a:pt x="653" y="10527"/>
                  </a:cubicBezTo>
                  <a:lnTo>
                    <a:pt x="14365" y="10527"/>
                  </a:lnTo>
                  <a:cubicBezTo>
                    <a:pt x="14726" y="10527"/>
                    <a:pt x="15018" y="10236"/>
                    <a:pt x="15018" y="9874"/>
                  </a:cubicBezTo>
                  <a:lnTo>
                    <a:pt x="15018" y="653"/>
                  </a:lnTo>
                  <a:cubicBezTo>
                    <a:pt x="15018" y="291"/>
                    <a:pt x="14726" y="0"/>
                    <a:pt x="143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1"/>
            <p:cNvSpPr/>
            <p:nvPr/>
          </p:nvSpPr>
          <p:spPr>
            <a:xfrm>
              <a:off x="8453634" y="2412076"/>
              <a:ext cx="230983" cy="275355"/>
            </a:xfrm>
            <a:custGeom>
              <a:rect b="b" l="l" r="r" t="t"/>
              <a:pathLst>
                <a:path extrusionOk="0" h="4799" w="4015">
                  <a:moveTo>
                    <a:pt x="261" y="0"/>
                  </a:moveTo>
                  <a:cubicBezTo>
                    <a:pt x="115" y="0"/>
                    <a:pt x="0" y="126"/>
                    <a:pt x="13" y="271"/>
                  </a:cubicBezTo>
                  <a:lnTo>
                    <a:pt x="392" y="4799"/>
                  </a:lnTo>
                  <a:lnTo>
                    <a:pt x="4015" y="4799"/>
                  </a:lnTo>
                  <a:lnTo>
                    <a:pt x="2886" y="190"/>
                  </a:lnTo>
                  <a:cubicBezTo>
                    <a:pt x="2857" y="78"/>
                    <a:pt x="2757" y="0"/>
                    <a:pt x="2642" y="0"/>
                  </a:cubicBezTo>
                  <a:lnTo>
                    <a:pt x="263" y="0"/>
                  </a:lnTo>
                  <a:cubicBezTo>
                    <a:pt x="263" y="0"/>
                    <a:pt x="262"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1"/>
            <p:cNvSpPr/>
            <p:nvPr/>
          </p:nvSpPr>
          <p:spPr>
            <a:xfrm>
              <a:off x="8324980" y="2657321"/>
              <a:ext cx="465015" cy="32361"/>
            </a:xfrm>
            <a:custGeom>
              <a:rect b="b" l="l" r="r" t="t"/>
              <a:pathLst>
                <a:path extrusionOk="0" h="564" w="8083">
                  <a:moveTo>
                    <a:pt x="0" y="1"/>
                  </a:moveTo>
                  <a:lnTo>
                    <a:pt x="0" y="563"/>
                  </a:lnTo>
                  <a:lnTo>
                    <a:pt x="8082" y="563"/>
                  </a:lnTo>
                  <a:lnTo>
                    <a:pt x="80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1"/>
            <p:cNvSpPr/>
            <p:nvPr/>
          </p:nvSpPr>
          <p:spPr>
            <a:xfrm>
              <a:off x="8324980" y="2656796"/>
              <a:ext cx="82210" cy="32361"/>
            </a:xfrm>
            <a:custGeom>
              <a:rect b="b" l="l" r="r" t="t"/>
              <a:pathLst>
                <a:path extrusionOk="0" h="564" w="1429">
                  <a:moveTo>
                    <a:pt x="0" y="1"/>
                  </a:moveTo>
                  <a:lnTo>
                    <a:pt x="0" y="563"/>
                  </a:lnTo>
                  <a:lnTo>
                    <a:pt x="1428" y="563"/>
                  </a:lnTo>
                  <a:lnTo>
                    <a:pt x="142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3" name="Google Shape;1163;p31"/>
          <p:cNvSpPr/>
          <p:nvPr/>
        </p:nvSpPr>
        <p:spPr>
          <a:xfrm>
            <a:off x="7172821" y="2866985"/>
            <a:ext cx="2199663" cy="1857399"/>
          </a:xfrm>
          <a:custGeom>
            <a:rect b="b" l="l" r="r" t="t"/>
            <a:pathLst>
              <a:path extrusionOk="0" h="29106" w="55498">
                <a:moveTo>
                  <a:pt x="0" y="1"/>
                </a:moveTo>
                <a:lnTo>
                  <a:pt x="0" y="29106"/>
                </a:lnTo>
                <a:lnTo>
                  <a:pt x="55498" y="29106"/>
                </a:lnTo>
                <a:lnTo>
                  <a:pt x="55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1"/>
          <p:cNvSpPr/>
          <p:nvPr/>
        </p:nvSpPr>
        <p:spPr>
          <a:xfrm>
            <a:off x="7172821" y="4479873"/>
            <a:ext cx="2199663" cy="244220"/>
          </a:xfrm>
          <a:custGeom>
            <a:rect b="b" l="l" r="r" t="t"/>
            <a:pathLst>
              <a:path extrusionOk="0" h="3827" w="55498">
                <a:moveTo>
                  <a:pt x="0" y="0"/>
                </a:moveTo>
                <a:lnTo>
                  <a:pt x="0" y="3827"/>
                </a:lnTo>
                <a:lnTo>
                  <a:pt x="55498" y="3827"/>
                </a:lnTo>
                <a:lnTo>
                  <a:pt x="554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1"/>
          <p:cNvSpPr/>
          <p:nvPr/>
        </p:nvSpPr>
        <p:spPr>
          <a:xfrm>
            <a:off x="7086600" y="2689675"/>
            <a:ext cx="2285830" cy="244284"/>
          </a:xfrm>
          <a:custGeom>
            <a:rect b="b" l="l" r="r" t="t"/>
            <a:pathLst>
              <a:path extrusionOk="0" h="3828" w="57672">
                <a:moveTo>
                  <a:pt x="1" y="0"/>
                </a:moveTo>
                <a:lnTo>
                  <a:pt x="1" y="3828"/>
                </a:lnTo>
                <a:lnTo>
                  <a:pt x="57671" y="3828"/>
                </a:lnTo>
                <a:lnTo>
                  <a:pt x="57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6" name="Google Shape;1166;p31"/>
          <p:cNvGrpSpPr/>
          <p:nvPr/>
        </p:nvGrpSpPr>
        <p:grpSpPr>
          <a:xfrm>
            <a:off x="-22678" y="1775843"/>
            <a:ext cx="1201130" cy="2743139"/>
            <a:chOff x="5247175" y="1706175"/>
            <a:chExt cx="799900" cy="1828150"/>
          </a:xfrm>
        </p:grpSpPr>
        <p:sp>
          <p:nvSpPr>
            <p:cNvPr id="1167" name="Google Shape;1167;p31"/>
            <p:cNvSpPr/>
            <p:nvPr/>
          </p:nvSpPr>
          <p:spPr>
            <a:xfrm>
              <a:off x="5428650" y="1889425"/>
              <a:ext cx="52400" cy="1543250"/>
            </a:xfrm>
            <a:custGeom>
              <a:rect b="b" l="l" r="r" t="t"/>
              <a:pathLst>
                <a:path extrusionOk="0" h="61730" w="2096">
                  <a:moveTo>
                    <a:pt x="530" y="0"/>
                  </a:moveTo>
                  <a:cubicBezTo>
                    <a:pt x="293" y="0"/>
                    <a:pt x="13" y="110"/>
                    <a:pt x="1" y="276"/>
                  </a:cubicBezTo>
                  <a:cubicBezTo>
                    <a:pt x="43" y="1223"/>
                    <a:pt x="1" y="30408"/>
                    <a:pt x="1" y="36439"/>
                  </a:cubicBezTo>
                  <a:cubicBezTo>
                    <a:pt x="1" y="42469"/>
                    <a:pt x="582" y="57028"/>
                    <a:pt x="582" y="59010"/>
                  </a:cubicBezTo>
                  <a:cubicBezTo>
                    <a:pt x="582" y="60992"/>
                    <a:pt x="237" y="61423"/>
                    <a:pt x="495" y="61596"/>
                  </a:cubicBezTo>
                  <a:cubicBezTo>
                    <a:pt x="608" y="61671"/>
                    <a:pt x="931" y="61729"/>
                    <a:pt x="1254" y="61729"/>
                  </a:cubicBezTo>
                  <a:cubicBezTo>
                    <a:pt x="1675" y="61729"/>
                    <a:pt x="2095" y="61630"/>
                    <a:pt x="2046" y="61336"/>
                  </a:cubicBezTo>
                  <a:cubicBezTo>
                    <a:pt x="1960" y="60819"/>
                    <a:pt x="1356" y="38938"/>
                    <a:pt x="1185" y="35404"/>
                  </a:cubicBezTo>
                  <a:cubicBezTo>
                    <a:pt x="1014" y="31873"/>
                    <a:pt x="957" y="11052"/>
                    <a:pt x="862" y="9409"/>
                  </a:cubicBezTo>
                  <a:cubicBezTo>
                    <a:pt x="701" y="6631"/>
                    <a:pt x="1058" y="1053"/>
                    <a:pt x="862" y="169"/>
                  </a:cubicBezTo>
                  <a:cubicBezTo>
                    <a:pt x="836" y="51"/>
                    <a:pt x="693" y="0"/>
                    <a:pt x="5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1"/>
            <p:cNvSpPr/>
            <p:nvPr/>
          </p:nvSpPr>
          <p:spPr>
            <a:xfrm>
              <a:off x="5247175" y="3405600"/>
              <a:ext cx="410850" cy="128725"/>
            </a:xfrm>
            <a:custGeom>
              <a:rect b="b" l="l" r="r" t="t"/>
              <a:pathLst>
                <a:path extrusionOk="0" h="5149" w="16434">
                  <a:moveTo>
                    <a:pt x="8271" y="1"/>
                  </a:moveTo>
                  <a:cubicBezTo>
                    <a:pt x="6893" y="130"/>
                    <a:pt x="4050" y="1551"/>
                    <a:pt x="2025" y="2800"/>
                  </a:cubicBezTo>
                  <a:cubicBezTo>
                    <a:pt x="1" y="4048"/>
                    <a:pt x="130" y="4394"/>
                    <a:pt x="87" y="4782"/>
                  </a:cubicBezTo>
                  <a:cubicBezTo>
                    <a:pt x="51" y="5099"/>
                    <a:pt x="2967" y="5128"/>
                    <a:pt x="6263" y="5128"/>
                  </a:cubicBezTo>
                  <a:cubicBezTo>
                    <a:pt x="7009" y="5128"/>
                    <a:pt x="7774" y="5126"/>
                    <a:pt x="8529" y="5126"/>
                  </a:cubicBezTo>
                  <a:cubicBezTo>
                    <a:pt x="10392" y="5126"/>
                    <a:pt x="12138" y="5149"/>
                    <a:pt x="13496" y="5149"/>
                  </a:cubicBezTo>
                  <a:cubicBezTo>
                    <a:pt x="15123" y="5149"/>
                    <a:pt x="16193" y="5117"/>
                    <a:pt x="16240" y="4976"/>
                  </a:cubicBezTo>
                  <a:cubicBezTo>
                    <a:pt x="16309" y="4772"/>
                    <a:pt x="16434" y="4115"/>
                    <a:pt x="15659" y="3554"/>
                  </a:cubicBezTo>
                  <a:cubicBezTo>
                    <a:pt x="14883" y="2994"/>
                    <a:pt x="10770" y="130"/>
                    <a:pt x="8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1"/>
            <p:cNvSpPr/>
            <p:nvPr/>
          </p:nvSpPr>
          <p:spPr>
            <a:xfrm>
              <a:off x="5777300" y="1890950"/>
              <a:ext cx="269775" cy="235300"/>
            </a:xfrm>
            <a:custGeom>
              <a:rect b="b" l="l" r="r" t="t"/>
              <a:pathLst>
                <a:path extrusionOk="0" h="9412" w="10791">
                  <a:moveTo>
                    <a:pt x="5874" y="0"/>
                  </a:moveTo>
                  <a:cubicBezTo>
                    <a:pt x="4777" y="0"/>
                    <a:pt x="3679" y="427"/>
                    <a:pt x="2649" y="1205"/>
                  </a:cubicBezTo>
                  <a:cubicBezTo>
                    <a:pt x="0" y="3208"/>
                    <a:pt x="291" y="6828"/>
                    <a:pt x="2778" y="9412"/>
                  </a:cubicBezTo>
                  <a:cubicBezTo>
                    <a:pt x="3489" y="9218"/>
                    <a:pt x="8659" y="5017"/>
                    <a:pt x="10791" y="3467"/>
                  </a:cubicBezTo>
                  <a:cubicBezTo>
                    <a:pt x="9329" y="1057"/>
                    <a:pt x="7602" y="0"/>
                    <a:pt x="58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1"/>
            <p:cNvSpPr/>
            <p:nvPr/>
          </p:nvSpPr>
          <p:spPr>
            <a:xfrm>
              <a:off x="5662750" y="1706175"/>
              <a:ext cx="198250" cy="231900"/>
            </a:xfrm>
            <a:custGeom>
              <a:rect b="b" l="l" r="r" t="t"/>
              <a:pathLst>
                <a:path extrusionOk="0" h="9276" w="7930">
                  <a:moveTo>
                    <a:pt x="538" y="1"/>
                  </a:moveTo>
                  <a:cubicBezTo>
                    <a:pt x="217" y="1"/>
                    <a:pt x="0" y="362"/>
                    <a:pt x="307" y="821"/>
                  </a:cubicBezTo>
                  <a:cubicBezTo>
                    <a:pt x="580" y="1109"/>
                    <a:pt x="6319" y="8444"/>
                    <a:pt x="7274" y="9276"/>
                  </a:cubicBezTo>
                  <a:lnTo>
                    <a:pt x="7930" y="8780"/>
                  </a:lnTo>
                  <a:cubicBezTo>
                    <a:pt x="7930" y="8780"/>
                    <a:pt x="1191" y="435"/>
                    <a:pt x="953" y="197"/>
                  </a:cubicBezTo>
                  <a:cubicBezTo>
                    <a:pt x="816" y="60"/>
                    <a:pt x="669" y="1"/>
                    <a:pt x="5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1"/>
            <p:cNvSpPr/>
            <p:nvPr/>
          </p:nvSpPr>
          <p:spPr>
            <a:xfrm>
              <a:off x="5380850" y="1725600"/>
              <a:ext cx="373050" cy="287000"/>
            </a:xfrm>
            <a:custGeom>
              <a:rect b="b" l="l" r="r" t="t"/>
              <a:pathLst>
                <a:path extrusionOk="0" h="11480" w="14922">
                  <a:moveTo>
                    <a:pt x="14391" y="1"/>
                  </a:moveTo>
                  <a:cubicBezTo>
                    <a:pt x="14176" y="1"/>
                    <a:pt x="13782" y="219"/>
                    <a:pt x="12982" y="873"/>
                  </a:cubicBezTo>
                  <a:cubicBezTo>
                    <a:pt x="11917" y="1746"/>
                    <a:pt x="1578" y="9403"/>
                    <a:pt x="415" y="10533"/>
                  </a:cubicBezTo>
                  <a:cubicBezTo>
                    <a:pt x="1" y="10936"/>
                    <a:pt x="240" y="11480"/>
                    <a:pt x="651" y="11480"/>
                  </a:cubicBezTo>
                  <a:cubicBezTo>
                    <a:pt x="776" y="11480"/>
                    <a:pt x="918" y="11429"/>
                    <a:pt x="1061" y="11308"/>
                  </a:cubicBezTo>
                  <a:cubicBezTo>
                    <a:pt x="1675" y="10791"/>
                    <a:pt x="7329" y="6302"/>
                    <a:pt x="8718" y="5139"/>
                  </a:cubicBezTo>
                  <a:cubicBezTo>
                    <a:pt x="10108" y="3974"/>
                    <a:pt x="13301" y="1703"/>
                    <a:pt x="13790" y="1325"/>
                  </a:cubicBezTo>
                  <a:cubicBezTo>
                    <a:pt x="14922" y="454"/>
                    <a:pt x="14716" y="227"/>
                    <a:pt x="14555" y="66"/>
                  </a:cubicBezTo>
                  <a:cubicBezTo>
                    <a:pt x="14514" y="25"/>
                    <a:pt x="14463" y="1"/>
                    <a:pt x="143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1"/>
            <p:cNvSpPr/>
            <p:nvPr/>
          </p:nvSpPr>
          <p:spPr>
            <a:xfrm>
              <a:off x="5414350" y="1943650"/>
              <a:ext cx="49800" cy="44425"/>
            </a:xfrm>
            <a:custGeom>
              <a:rect b="b" l="l" r="r" t="t"/>
              <a:pathLst>
                <a:path extrusionOk="0" h="1777" w="1992">
                  <a:moveTo>
                    <a:pt x="1040" y="0"/>
                  </a:moveTo>
                  <a:cubicBezTo>
                    <a:pt x="1021" y="0"/>
                    <a:pt x="1001" y="1"/>
                    <a:pt x="982" y="2"/>
                  </a:cubicBezTo>
                  <a:cubicBezTo>
                    <a:pt x="104" y="2"/>
                    <a:pt x="0" y="1238"/>
                    <a:pt x="627" y="1661"/>
                  </a:cubicBezTo>
                  <a:cubicBezTo>
                    <a:pt x="745" y="1741"/>
                    <a:pt x="875" y="1776"/>
                    <a:pt x="1006" y="1776"/>
                  </a:cubicBezTo>
                  <a:cubicBezTo>
                    <a:pt x="1493" y="1776"/>
                    <a:pt x="1991" y="1287"/>
                    <a:pt x="1919" y="777"/>
                  </a:cubicBezTo>
                  <a:cubicBezTo>
                    <a:pt x="1856" y="344"/>
                    <a:pt x="1469"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1"/>
            <p:cNvSpPr/>
            <p:nvPr/>
          </p:nvSpPr>
          <p:spPr>
            <a:xfrm>
              <a:off x="5684725" y="1739300"/>
              <a:ext cx="47225" cy="41325"/>
            </a:xfrm>
            <a:custGeom>
              <a:rect b="b" l="l" r="r" t="t"/>
              <a:pathLst>
                <a:path extrusionOk="0" h="1653" w="1889">
                  <a:moveTo>
                    <a:pt x="856" y="1"/>
                  </a:moveTo>
                  <a:cubicBezTo>
                    <a:pt x="549" y="1"/>
                    <a:pt x="245" y="155"/>
                    <a:pt x="98" y="480"/>
                  </a:cubicBezTo>
                  <a:cubicBezTo>
                    <a:pt x="91" y="495"/>
                    <a:pt x="85" y="511"/>
                    <a:pt x="79" y="526"/>
                  </a:cubicBezTo>
                  <a:cubicBezTo>
                    <a:pt x="74" y="542"/>
                    <a:pt x="64" y="560"/>
                    <a:pt x="57" y="579"/>
                  </a:cubicBezTo>
                  <a:lnTo>
                    <a:pt x="65" y="567"/>
                  </a:lnTo>
                  <a:lnTo>
                    <a:pt x="65" y="567"/>
                  </a:lnTo>
                  <a:cubicBezTo>
                    <a:pt x="0" y="776"/>
                    <a:pt x="21" y="1012"/>
                    <a:pt x="149" y="1230"/>
                  </a:cubicBezTo>
                  <a:cubicBezTo>
                    <a:pt x="341" y="1525"/>
                    <a:pt x="625" y="1652"/>
                    <a:pt x="900" y="1652"/>
                  </a:cubicBezTo>
                  <a:cubicBezTo>
                    <a:pt x="1410" y="1652"/>
                    <a:pt x="1889" y="1214"/>
                    <a:pt x="1700" y="584"/>
                  </a:cubicBezTo>
                  <a:cubicBezTo>
                    <a:pt x="1567" y="204"/>
                    <a:pt x="1209" y="1"/>
                    <a:pt x="8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31"/>
          <p:cNvGrpSpPr/>
          <p:nvPr/>
        </p:nvGrpSpPr>
        <p:grpSpPr>
          <a:xfrm>
            <a:off x="309475" y="336850"/>
            <a:ext cx="765914" cy="765914"/>
            <a:chOff x="7841675" y="577013"/>
            <a:chExt cx="765914" cy="765914"/>
          </a:xfrm>
        </p:grpSpPr>
        <p:sp>
          <p:nvSpPr>
            <p:cNvPr id="1175" name="Google Shape;1175;p31"/>
            <p:cNvSpPr/>
            <p:nvPr/>
          </p:nvSpPr>
          <p:spPr>
            <a:xfrm>
              <a:off x="7841675" y="577013"/>
              <a:ext cx="765914" cy="765914"/>
            </a:xfrm>
            <a:custGeom>
              <a:rect b="b" l="l" r="r" t="t"/>
              <a:pathLst>
                <a:path extrusionOk="0" h="13649" w="13649">
                  <a:moveTo>
                    <a:pt x="6825" y="0"/>
                  </a:moveTo>
                  <a:cubicBezTo>
                    <a:pt x="5016" y="0"/>
                    <a:pt x="3280" y="720"/>
                    <a:pt x="2000" y="1999"/>
                  </a:cubicBezTo>
                  <a:cubicBezTo>
                    <a:pt x="721" y="3279"/>
                    <a:pt x="1" y="5014"/>
                    <a:pt x="1" y="6824"/>
                  </a:cubicBezTo>
                  <a:cubicBezTo>
                    <a:pt x="1" y="8634"/>
                    <a:pt x="721" y="10370"/>
                    <a:pt x="2000" y="11650"/>
                  </a:cubicBezTo>
                  <a:cubicBezTo>
                    <a:pt x="3280" y="12929"/>
                    <a:pt x="5016" y="13648"/>
                    <a:pt x="6825" y="13648"/>
                  </a:cubicBezTo>
                  <a:cubicBezTo>
                    <a:pt x="8635" y="13648"/>
                    <a:pt x="10371" y="12929"/>
                    <a:pt x="11650" y="11650"/>
                  </a:cubicBezTo>
                  <a:cubicBezTo>
                    <a:pt x="12931" y="10370"/>
                    <a:pt x="13649" y="8634"/>
                    <a:pt x="13649" y="6824"/>
                  </a:cubicBezTo>
                  <a:cubicBezTo>
                    <a:pt x="13649" y="5014"/>
                    <a:pt x="12931" y="3279"/>
                    <a:pt x="11650" y="1999"/>
                  </a:cubicBezTo>
                  <a:cubicBezTo>
                    <a:pt x="10371" y="720"/>
                    <a:pt x="8635" y="0"/>
                    <a:pt x="68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1"/>
            <p:cNvSpPr/>
            <p:nvPr/>
          </p:nvSpPr>
          <p:spPr>
            <a:xfrm>
              <a:off x="7904801" y="640027"/>
              <a:ext cx="639767" cy="639879"/>
            </a:xfrm>
            <a:custGeom>
              <a:rect b="b" l="l" r="r" t="t"/>
              <a:pathLst>
                <a:path extrusionOk="0" h="11403" w="11401">
                  <a:moveTo>
                    <a:pt x="5700" y="1"/>
                  </a:moveTo>
                  <a:cubicBezTo>
                    <a:pt x="2552" y="1"/>
                    <a:pt x="1" y="2554"/>
                    <a:pt x="1" y="5701"/>
                  </a:cubicBezTo>
                  <a:cubicBezTo>
                    <a:pt x="1" y="8849"/>
                    <a:pt x="2552" y="11402"/>
                    <a:pt x="5700" y="11402"/>
                  </a:cubicBezTo>
                  <a:cubicBezTo>
                    <a:pt x="8848" y="11402"/>
                    <a:pt x="11401" y="8849"/>
                    <a:pt x="11401" y="5701"/>
                  </a:cubicBezTo>
                  <a:cubicBezTo>
                    <a:pt x="11401" y="2554"/>
                    <a:pt x="8848" y="1"/>
                    <a:pt x="57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1"/>
            <p:cNvSpPr/>
            <p:nvPr/>
          </p:nvSpPr>
          <p:spPr>
            <a:xfrm>
              <a:off x="8210614" y="728516"/>
              <a:ext cx="220981" cy="261440"/>
            </a:xfrm>
            <a:custGeom>
              <a:rect b="b" l="l" r="r" t="t"/>
              <a:pathLst>
                <a:path extrusionOk="0" h="4659" w="3938">
                  <a:moveTo>
                    <a:pt x="267" y="0"/>
                  </a:moveTo>
                  <a:cubicBezTo>
                    <a:pt x="134" y="0"/>
                    <a:pt x="2" y="85"/>
                    <a:pt x="2" y="256"/>
                  </a:cubicBezTo>
                  <a:lnTo>
                    <a:pt x="2" y="4395"/>
                  </a:lnTo>
                  <a:cubicBezTo>
                    <a:pt x="1" y="4462"/>
                    <a:pt x="26" y="4525"/>
                    <a:pt x="73" y="4574"/>
                  </a:cubicBezTo>
                  <a:cubicBezTo>
                    <a:pt x="76" y="4576"/>
                    <a:pt x="80" y="4579"/>
                    <a:pt x="83" y="4582"/>
                  </a:cubicBezTo>
                  <a:cubicBezTo>
                    <a:pt x="86" y="4586"/>
                    <a:pt x="86" y="4586"/>
                    <a:pt x="87" y="4588"/>
                  </a:cubicBezTo>
                  <a:cubicBezTo>
                    <a:pt x="133" y="4632"/>
                    <a:pt x="194" y="4659"/>
                    <a:pt x="257" y="4659"/>
                  </a:cubicBezTo>
                  <a:cubicBezTo>
                    <a:pt x="261" y="4659"/>
                    <a:pt x="264" y="4659"/>
                    <a:pt x="267" y="4659"/>
                  </a:cubicBezTo>
                  <a:lnTo>
                    <a:pt x="3596" y="4659"/>
                  </a:lnTo>
                  <a:cubicBezTo>
                    <a:pt x="3937" y="4659"/>
                    <a:pt x="3937" y="4130"/>
                    <a:pt x="3597" y="4130"/>
                  </a:cubicBezTo>
                  <a:lnTo>
                    <a:pt x="532" y="4130"/>
                  </a:lnTo>
                  <a:lnTo>
                    <a:pt x="532" y="256"/>
                  </a:lnTo>
                  <a:cubicBezTo>
                    <a:pt x="532" y="85"/>
                    <a:pt x="399" y="0"/>
                    <a:pt x="2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2" name="Shape 152"/>
        <p:cNvGrpSpPr/>
        <p:nvPr/>
      </p:nvGrpSpPr>
      <p:grpSpPr>
        <a:xfrm>
          <a:off x="0" y="0"/>
          <a:ext cx="0" cy="0"/>
          <a:chOff x="0" y="0"/>
          <a:chExt cx="0" cy="0"/>
        </a:xfrm>
      </p:grpSpPr>
      <p:sp>
        <p:nvSpPr>
          <p:cNvPr id="153" name="Google Shape;153;p5"/>
          <p:cNvSpPr/>
          <p:nvPr/>
        </p:nvSpPr>
        <p:spPr>
          <a:xfrm>
            <a:off x="-43257" y="4286250"/>
            <a:ext cx="9235500" cy="86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flipH="1">
            <a:off x="-44386" y="1498050"/>
            <a:ext cx="714600" cy="190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p:nvPr/>
        </p:nvSpPr>
        <p:spPr>
          <a:xfrm flipH="1" rot="-5400000">
            <a:off x="-304336" y="1045500"/>
            <a:ext cx="714600" cy="19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flipH="1" rot="-5400000">
            <a:off x="-66211" y="1045500"/>
            <a:ext cx="714600" cy="19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flipH="1" rot="-5400000">
            <a:off x="178664" y="1133150"/>
            <a:ext cx="614400" cy="11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5"/>
          <p:cNvGrpSpPr/>
          <p:nvPr/>
        </p:nvGrpSpPr>
        <p:grpSpPr>
          <a:xfrm>
            <a:off x="-692630" y="2983751"/>
            <a:ext cx="2036051" cy="1526020"/>
            <a:chOff x="-611084" y="2839289"/>
            <a:chExt cx="1696568" cy="1271577"/>
          </a:xfrm>
        </p:grpSpPr>
        <p:sp>
          <p:nvSpPr>
            <p:cNvPr id="159" name="Google Shape;159;p5"/>
            <p:cNvSpPr/>
            <p:nvPr/>
          </p:nvSpPr>
          <p:spPr>
            <a:xfrm>
              <a:off x="307166" y="2839289"/>
              <a:ext cx="731328" cy="589684"/>
            </a:xfrm>
            <a:custGeom>
              <a:rect b="b" l="l" r="r" t="t"/>
              <a:pathLst>
                <a:path extrusionOk="0" h="11134" w="13772">
                  <a:moveTo>
                    <a:pt x="1893" y="0"/>
                  </a:moveTo>
                  <a:cubicBezTo>
                    <a:pt x="847" y="0"/>
                    <a:pt x="0" y="848"/>
                    <a:pt x="0" y="1894"/>
                  </a:cubicBezTo>
                  <a:lnTo>
                    <a:pt x="0" y="11134"/>
                  </a:lnTo>
                  <a:lnTo>
                    <a:pt x="13772" y="11134"/>
                  </a:lnTo>
                  <a:lnTo>
                    <a:pt x="13772" y="1767"/>
                  </a:lnTo>
                  <a:cubicBezTo>
                    <a:pt x="13772" y="791"/>
                    <a:pt x="12981" y="0"/>
                    <a:pt x="120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563180" y="2839289"/>
              <a:ext cx="731328" cy="589632"/>
            </a:xfrm>
            <a:custGeom>
              <a:rect b="b" l="l" r="r" t="t"/>
              <a:pathLst>
                <a:path extrusionOk="0" h="11133" w="13772">
                  <a:moveTo>
                    <a:pt x="1895" y="0"/>
                  </a:moveTo>
                  <a:cubicBezTo>
                    <a:pt x="848" y="0"/>
                    <a:pt x="0" y="848"/>
                    <a:pt x="0" y="1894"/>
                  </a:cubicBezTo>
                  <a:lnTo>
                    <a:pt x="0" y="11132"/>
                  </a:lnTo>
                  <a:lnTo>
                    <a:pt x="13772" y="11132"/>
                  </a:lnTo>
                  <a:lnTo>
                    <a:pt x="13772" y="1767"/>
                  </a:lnTo>
                  <a:cubicBezTo>
                    <a:pt x="13772" y="791"/>
                    <a:pt x="12980" y="0"/>
                    <a:pt x="120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551647" y="3556000"/>
              <a:ext cx="1590297" cy="94573"/>
            </a:xfrm>
            <a:custGeom>
              <a:rect b="b" l="l" r="r" t="t"/>
              <a:pathLst>
                <a:path extrusionOk="0" h="1786" w="64502">
                  <a:moveTo>
                    <a:pt x="1" y="0"/>
                  </a:moveTo>
                  <a:lnTo>
                    <a:pt x="1" y="1785"/>
                  </a:lnTo>
                  <a:lnTo>
                    <a:pt x="64501" y="1785"/>
                  </a:lnTo>
                  <a:lnTo>
                    <a:pt x="645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259208" y="3428752"/>
              <a:ext cx="826275" cy="127322"/>
            </a:xfrm>
            <a:custGeom>
              <a:rect b="b" l="l" r="r" t="t"/>
              <a:pathLst>
                <a:path extrusionOk="0" h="2404" w="15560">
                  <a:moveTo>
                    <a:pt x="927" y="0"/>
                  </a:moveTo>
                  <a:cubicBezTo>
                    <a:pt x="416" y="0"/>
                    <a:pt x="1" y="416"/>
                    <a:pt x="1" y="927"/>
                  </a:cubicBezTo>
                  <a:lnTo>
                    <a:pt x="1" y="1416"/>
                  </a:lnTo>
                  <a:cubicBezTo>
                    <a:pt x="1" y="1961"/>
                    <a:pt x="443" y="2403"/>
                    <a:pt x="988" y="2403"/>
                  </a:cubicBezTo>
                  <a:lnTo>
                    <a:pt x="14663" y="2403"/>
                  </a:lnTo>
                  <a:cubicBezTo>
                    <a:pt x="15158" y="2403"/>
                    <a:pt x="15560" y="2002"/>
                    <a:pt x="15560" y="1506"/>
                  </a:cubicBezTo>
                  <a:lnTo>
                    <a:pt x="15560" y="904"/>
                  </a:lnTo>
                  <a:cubicBezTo>
                    <a:pt x="15560" y="406"/>
                    <a:pt x="15155" y="2"/>
                    <a:pt x="14656" y="2"/>
                  </a:cubicBezTo>
                  <a:lnTo>
                    <a:pt x="927" y="2"/>
                  </a:lnTo>
                  <a:lnTo>
                    <a:pt x="9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611084" y="3428752"/>
              <a:ext cx="826275" cy="127322"/>
            </a:xfrm>
            <a:custGeom>
              <a:rect b="b" l="l" r="r" t="t"/>
              <a:pathLst>
                <a:path extrusionOk="0" h="2404" w="15560">
                  <a:moveTo>
                    <a:pt x="927" y="0"/>
                  </a:moveTo>
                  <a:cubicBezTo>
                    <a:pt x="415" y="0"/>
                    <a:pt x="0" y="416"/>
                    <a:pt x="0" y="927"/>
                  </a:cubicBezTo>
                  <a:lnTo>
                    <a:pt x="0" y="1416"/>
                  </a:lnTo>
                  <a:cubicBezTo>
                    <a:pt x="0" y="1961"/>
                    <a:pt x="442" y="2403"/>
                    <a:pt x="987" y="2403"/>
                  </a:cubicBezTo>
                  <a:lnTo>
                    <a:pt x="14662" y="2403"/>
                  </a:lnTo>
                  <a:cubicBezTo>
                    <a:pt x="15157" y="2403"/>
                    <a:pt x="15559" y="2002"/>
                    <a:pt x="15559" y="1506"/>
                  </a:cubicBezTo>
                  <a:lnTo>
                    <a:pt x="15559" y="904"/>
                  </a:lnTo>
                  <a:cubicBezTo>
                    <a:pt x="15559" y="406"/>
                    <a:pt x="15154" y="2"/>
                    <a:pt x="14655" y="2"/>
                  </a:cubicBezTo>
                  <a:lnTo>
                    <a:pt x="927" y="2"/>
                  </a:lnTo>
                  <a:lnTo>
                    <a:pt x="9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a:off x="971503" y="3642413"/>
              <a:ext cx="67068" cy="468453"/>
            </a:xfrm>
            <a:custGeom>
              <a:rect b="b" l="l" r="r" t="t"/>
              <a:pathLst>
                <a:path extrusionOk="0" h="8845" w="1263">
                  <a:moveTo>
                    <a:pt x="0" y="0"/>
                  </a:moveTo>
                  <a:lnTo>
                    <a:pt x="0" y="8844"/>
                  </a:lnTo>
                  <a:lnTo>
                    <a:pt x="1263" y="8844"/>
                  </a:lnTo>
                  <a:lnTo>
                    <a:pt x="12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a:off x="307166" y="3642413"/>
              <a:ext cx="67068" cy="468453"/>
            </a:xfrm>
            <a:custGeom>
              <a:rect b="b" l="l" r="r" t="t"/>
              <a:pathLst>
                <a:path extrusionOk="0" h="8845" w="1263">
                  <a:moveTo>
                    <a:pt x="0" y="0"/>
                  </a:moveTo>
                  <a:lnTo>
                    <a:pt x="0" y="8844"/>
                  </a:lnTo>
                  <a:lnTo>
                    <a:pt x="1263" y="8844"/>
                  </a:lnTo>
                  <a:lnTo>
                    <a:pt x="12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101104" y="3642413"/>
              <a:ext cx="67122" cy="468453"/>
            </a:xfrm>
            <a:custGeom>
              <a:rect b="b" l="l" r="r" t="t"/>
              <a:pathLst>
                <a:path extrusionOk="0" h="8845" w="1264">
                  <a:moveTo>
                    <a:pt x="0" y="0"/>
                  </a:moveTo>
                  <a:lnTo>
                    <a:pt x="0" y="8844"/>
                  </a:lnTo>
                  <a:lnTo>
                    <a:pt x="1264" y="8844"/>
                  </a:lnTo>
                  <a:lnTo>
                    <a:pt x="12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551655" y="3642413"/>
              <a:ext cx="67068" cy="468453"/>
            </a:xfrm>
            <a:custGeom>
              <a:rect b="b" l="l" r="r" t="t"/>
              <a:pathLst>
                <a:path extrusionOk="0" h="8845" w="1263">
                  <a:moveTo>
                    <a:pt x="0" y="0"/>
                  </a:moveTo>
                  <a:lnTo>
                    <a:pt x="0" y="8844"/>
                  </a:lnTo>
                  <a:lnTo>
                    <a:pt x="1262" y="8844"/>
                  </a:lnTo>
                  <a:lnTo>
                    <a:pt x="12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5"/>
          <p:cNvSpPr/>
          <p:nvPr/>
        </p:nvSpPr>
        <p:spPr>
          <a:xfrm>
            <a:off x="7452014" y="434025"/>
            <a:ext cx="767555" cy="791437"/>
          </a:xfrm>
          <a:custGeom>
            <a:rect b="b" l="l" r="r" t="t"/>
            <a:pathLst>
              <a:path extrusionOk="0" h="9688" w="9371">
                <a:moveTo>
                  <a:pt x="0" y="0"/>
                </a:moveTo>
                <a:lnTo>
                  <a:pt x="0" y="9687"/>
                </a:lnTo>
                <a:lnTo>
                  <a:pt x="9370" y="9687"/>
                </a:lnTo>
                <a:lnTo>
                  <a:pt x="93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a:off x="7509764" y="497078"/>
            <a:ext cx="651984" cy="665385"/>
          </a:xfrm>
          <a:custGeom>
            <a:rect b="b" l="l" r="r" t="t"/>
            <a:pathLst>
              <a:path extrusionOk="0" h="8145" w="7960">
                <a:moveTo>
                  <a:pt x="1" y="0"/>
                </a:moveTo>
                <a:lnTo>
                  <a:pt x="1" y="8145"/>
                </a:lnTo>
                <a:lnTo>
                  <a:pt x="7960" y="8145"/>
                </a:lnTo>
                <a:lnTo>
                  <a:pt x="79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a:off x="7791801" y="671945"/>
            <a:ext cx="315098" cy="33494"/>
          </a:xfrm>
          <a:custGeom>
            <a:rect b="b" l="l" r="r" t="t"/>
            <a:pathLst>
              <a:path extrusionOk="0" h="410" w="3847">
                <a:moveTo>
                  <a:pt x="0" y="0"/>
                </a:moveTo>
                <a:lnTo>
                  <a:pt x="0" y="409"/>
                </a:lnTo>
                <a:lnTo>
                  <a:pt x="3846" y="409"/>
                </a:lnTo>
                <a:lnTo>
                  <a:pt x="38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a:off x="7791801" y="749863"/>
            <a:ext cx="315098" cy="33576"/>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a:off x="7791801" y="828026"/>
            <a:ext cx="315098" cy="33494"/>
          </a:xfrm>
          <a:custGeom>
            <a:rect b="b" l="l" r="r" t="t"/>
            <a:pathLst>
              <a:path extrusionOk="0" h="410" w="3847">
                <a:moveTo>
                  <a:pt x="0" y="0"/>
                </a:moveTo>
                <a:lnTo>
                  <a:pt x="0" y="410"/>
                </a:lnTo>
                <a:lnTo>
                  <a:pt x="3846" y="410"/>
                </a:lnTo>
                <a:lnTo>
                  <a:pt x="38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7791801" y="905944"/>
            <a:ext cx="315098" cy="33576"/>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a:off x="7791801" y="983944"/>
            <a:ext cx="315098" cy="33576"/>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a:off x="7564648" y="666799"/>
            <a:ext cx="182326" cy="351033"/>
          </a:xfrm>
          <a:custGeom>
            <a:rect b="b" l="l" r="r" t="t"/>
            <a:pathLst>
              <a:path extrusionOk="0" h="4297" w="2226">
                <a:moveTo>
                  <a:pt x="1" y="1"/>
                </a:moveTo>
                <a:lnTo>
                  <a:pt x="1" y="4296"/>
                </a:lnTo>
                <a:lnTo>
                  <a:pt x="2225" y="4296"/>
                </a:lnTo>
                <a:lnTo>
                  <a:pt x="2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 name="Google Shape;176;p5"/>
          <p:cNvGrpSpPr/>
          <p:nvPr/>
        </p:nvGrpSpPr>
        <p:grpSpPr>
          <a:xfrm flipH="1">
            <a:off x="7747307" y="1767640"/>
            <a:ext cx="1467531" cy="2703808"/>
            <a:chOff x="-67377" y="1928620"/>
            <a:chExt cx="1256125" cy="2314310"/>
          </a:xfrm>
        </p:grpSpPr>
        <p:sp>
          <p:nvSpPr>
            <p:cNvPr id="177" name="Google Shape;177;p5"/>
            <p:cNvSpPr/>
            <p:nvPr/>
          </p:nvSpPr>
          <p:spPr>
            <a:xfrm flipH="1">
              <a:off x="83630" y="1928620"/>
              <a:ext cx="797546" cy="557589"/>
            </a:xfrm>
            <a:custGeom>
              <a:rect b="b" l="l" r="r" t="t"/>
              <a:pathLst>
                <a:path extrusionOk="0" h="10528" w="15019">
                  <a:moveTo>
                    <a:pt x="653" y="0"/>
                  </a:moveTo>
                  <a:cubicBezTo>
                    <a:pt x="292" y="0"/>
                    <a:pt x="0" y="291"/>
                    <a:pt x="0" y="653"/>
                  </a:cubicBezTo>
                  <a:lnTo>
                    <a:pt x="0" y="9874"/>
                  </a:lnTo>
                  <a:cubicBezTo>
                    <a:pt x="0" y="10236"/>
                    <a:pt x="292" y="10527"/>
                    <a:pt x="653" y="10527"/>
                  </a:cubicBezTo>
                  <a:lnTo>
                    <a:pt x="14365" y="10527"/>
                  </a:lnTo>
                  <a:cubicBezTo>
                    <a:pt x="14726" y="10527"/>
                    <a:pt x="15018" y="10236"/>
                    <a:pt x="15018" y="9874"/>
                  </a:cubicBezTo>
                  <a:lnTo>
                    <a:pt x="15018" y="653"/>
                  </a:lnTo>
                  <a:cubicBezTo>
                    <a:pt x="15018" y="291"/>
                    <a:pt x="14726" y="0"/>
                    <a:pt x="143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flipH="1">
              <a:off x="340608" y="2297537"/>
              <a:ext cx="213207" cy="254167"/>
            </a:xfrm>
            <a:custGeom>
              <a:rect b="b" l="l" r="r" t="t"/>
              <a:pathLst>
                <a:path extrusionOk="0" h="4799" w="4015">
                  <a:moveTo>
                    <a:pt x="261" y="0"/>
                  </a:moveTo>
                  <a:cubicBezTo>
                    <a:pt x="115" y="0"/>
                    <a:pt x="0" y="126"/>
                    <a:pt x="13" y="271"/>
                  </a:cubicBezTo>
                  <a:lnTo>
                    <a:pt x="392" y="4799"/>
                  </a:lnTo>
                  <a:lnTo>
                    <a:pt x="4015" y="4799"/>
                  </a:lnTo>
                  <a:lnTo>
                    <a:pt x="2886" y="190"/>
                  </a:lnTo>
                  <a:cubicBezTo>
                    <a:pt x="2857" y="78"/>
                    <a:pt x="2757" y="0"/>
                    <a:pt x="2642" y="0"/>
                  </a:cubicBezTo>
                  <a:lnTo>
                    <a:pt x="263" y="0"/>
                  </a:lnTo>
                  <a:cubicBezTo>
                    <a:pt x="263" y="0"/>
                    <a:pt x="262"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flipH="1">
              <a:off x="243338" y="2523907"/>
              <a:ext cx="429228" cy="29871"/>
            </a:xfrm>
            <a:custGeom>
              <a:rect b="b" l="l" r="r" t="t"/>
              <a:pathLst>
                <a:path extrusionOk="0" h="564" w="8083">
                  <a:moveTo>
                    <a:pt x="0" y="1"/>
                  </a:moveTo>
                  <a:lnTo>
                    <a:pt x="0" y="563"/>
                  </a:lnTo>
                  <a:lnTo>
                    <a:pt x="8082" y="563"/>
                  </a:lnTo>
                  <a:lnTo>
                    <a:pt x="80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
            <p:cNvSpPr/>
            <p:nvPr/>
          </p:nvSpPr>
          <p:spPr>
            <a:xfrm flipH="1">
              <a:off x="596682" y="2523907"/>
              <a:ext cx="75883" cy="29871"/>
            </a:xfrm>
            <a:custGeom>
              <a:rect b="b" l="l" r="r" t="t"/>
              <a:pathLst>
                <a:path extrusionOk="0" h="564" w="1429">
                  <a:moveTo>
                    <a:pt x="0" y="1"/>
                  </a:moveTo>
                  <a:lnTo>
                    <a:pt x="0" y="563"/>
                  </a:lnTo>
                  <a:lnTo>
                    <a:pt x="1428" y="563"/>
                  </a:lnTo>
                  <a:lnTo>
                    <a:pt x="142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
            <p:cNvSpPr/>
            <p:nvPr/>
          </p:nvSpPr>
          <p:spPr>
            <a:xfrm flipH="1">
              <a:off x="-67377" y="2701403"/>
              <a:ext cx="1208746" cy="1541527"/>
            </a:xfrm>
            <a:custGeom>
              <a:rect b="b" l="l" r="r" t="t"/>
              <a:pathLst>
                <a:path extrusionOk="0" h="29106" w="55498">
                  <a:moveTo>
                    <a:pt x="0" y="1"/>
                  </a:moveTo>
                  <a:lnTo>
                    <a:pt x="0" y="29106"/>
                  </a:lnTo>
                  <a:lnTo>
                    <a:pt x="55498" y="29106"/>
                  </a:lnTo>
                  <a:lnTo>
                    <a:pt x="55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flipH="1">
              <a:off x="-67377" y="4039974"/>
              <a:ext cx="1208746" cy="202687"/>
            </a:xfrm>
            <a:custGeom>
              <a:rect b="b" l="l" r="r" t="t"/>
              <a:pathLst>
                <a:path extrusionOk="0" h="3827" w="55498">
                  <a:moveTo>
                    <a:pt x="0" y="0"/>
                  </a:moveTo>
                  <a:lnTo>
                    <a:pt x="0" y="3827"/>
                  </a:lnTo>
                  <a:lnTo>
                    <a:pt x="55498" y="3827"/>
                  </a:lnTo>
                  <a:lnTo>
                    <a:pt x="554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flipH="1">
              <a:off x="-67348" y="2554250"/>
              <a:ext cx="1256096" cy="202740"/>
            </a:xfrm>
            <a:custGeom>
              <a:rect b="b" l="l" r="r" t="t"/>
              <a:pathLst>
                <a:path extrusionOk="0" h="3828" w="57672">
                  <a:moveTo>
                    <a:pt x="1" y="0"/>
                  </a:moveTo>
                  <a:lnTo>
                    <a:pt x="1" y="3828"/>
                  </a:lnTo>
                  <a:lnTo>
                    <a:pt x="57671" y="3828"/>
                  </a:lnTo>
                  <a:lnTo>
                    <a:pt x="57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5"/>
          <p:cNvSpPr/>
          <p:nvPr/>
        </p:nvSpPr>
        <p:spPr>
          <a:xfrm>
            <a:off x="413700" y="319350"/>
            <a:ext cx="8316600" cy="4504800"/>
          </a:xfrm>
          <a:prstGeom prst="rect">
            <a:avLst/>
          </a:prstGeom>
          <a:solidFill>
            <a:srgbClr val="FFFFFF">
              <a:alpha val="8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86" name="Google Shape;186;p5"/>
          <p:cNvSpPr txBox="1"/>
          <p:nvPr>
            <p:ph idx="1" type="subTitle"/>
          </p:nvPr>
        </p:nvSpPr>
        <p:spPr>
          <a:xfrm>
            <a:off x="5055284" y="3676294"/>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7" name="Google Shape;187;p5"/>
          <p:cNvSpPr txBox="1"/>
          <p:nvPr>
            <p:ph idx="2" type="subTitle"/>
          </p:nvPr>
        </p:nvSpPr>
        <p:spPr>
          <a:xfrm>
            <a:off x="1583300" y="3676294"/>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8" name="Google Shape;188;p5"/>
          <p:cNvSpPr txBox="1"/>
          <p:nvPr>
            <p:ph idx="3" type="subTitle"/>
          </p:nvPr>
        </p:nvSpPr>
        <p:spPr>
          <a:xfrm>
            <a:off x="5055275" y="3368271"/>
            <a:ext cx="2505600" cy="41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accent4"/>
                </a:solidFill>
                <a:latin typeface="Encode Sans Semi Expanded ExtraBold"/>
                <a:ea typeface="Encode Sans Semi Expanded ExtraBold"/>
                <a:cs typeface="Encode Sans Semi Expanded ExtraBold"/>
                <a:sym typeface="Encode Sans Semi Expanded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9" name="Google Shape;189;p5"/>
          <p:cNvSpPr txBox="1"/>
          <p:nvPr>
            <p:ph idx="4" type="subTitle"/>
          </p:nvPr>
        </p:nvSpPr>
        <p:spPr>
          <a:xfrm>
            <a:off x="1583075" y="3368271"/>
            <a:ext cx="2505600" cy="41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accent4"/>
                </a:solidFill>
                <a:latin typeface="Encode Sans Semi Expanded ExtraBold"/>
                <a:ea typeface="Encode Sans Semi Expanded ExtraBold"/>
                <a:cs typeface="Encode Sans Semi Expanded ExtraBold"/>
                <a:sym typeface="Encode Sans Semi Expanded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0" name="Shape 190"/>
        <p:cNvGrpSpPr/>
        <p:nvPr/>
      </p:nvGrpSpPr>
      <p:grpSpPr>
        <a:xfrm>
          <a:off x="0" y="0"/>
          <a:ext cx="0" cy="0"/>
          <a:chOff x="0" y="0"/>
          <a:chExt cx="0" cy="0"/>
        </a:xfrm>
      </p:grpSpPr>
      <p:grpSp>
        <p:nvGrpSpPr>
          <p:cNvPr id="191" name="Google Shape;191;p6"/>
          <p:cNvGrpSpPr/>
          <p:nvPr/>
        </p:nvGrpSpPr>
        <p:grpSpPr>
          <a:xfrm flipH="1">
            <a:off x="7072565" y="251813"/>
            <a:ext cx="765914" cy="765914"/>
            <a:chOff x="7841675" y="577013"/>
            <a:chExt cx="765914" cy="765914"/>
          </a:xfrm>
        </p:grpSpPr>
        <p:sp>
          <p:nvSpPr>
            <p:cNvPr id="192" name="Google Shape;192;p6"/>
            <p:cNvSpPr/>
            <p:nvPr/>
          </p:nvSpPr>
          <p:spPr>
            <a:xfrm>
              <a:off x="7841675" y="577013"/>
              <a:ext cx="765914" cy="765914"/>
            </a:xfrm>
            <a:custGeom>
              <a:rect b="b" l="l" r="r" t="t"/>
              <a:pathLst>
                <a:path extrusionOk="0" h="13649" w="13649">
                  <a:moveTo>
                    <a:pt x="6825" y="0"/>
                  </a:moveTo>
                  <a:cubicBezTo>
                    <a:pt x="5016" y="0"/>
                    <a:pt x="3280" y="720"/>
                    <a:pt x="2000" y="1999"/>
                  </a:cubicBezTo>
                  <a:cubicBezTo>
                    <a:pt x="721" y="3279"/>
                    <a:pt x="1" y="5014"/>
                    <a:pt x="1" y="6824"/>
                  </a:cubicBezTo>
                  <a:cubicBezTo>
                    <a:pt x="1" y="8634"/>
                    <a:pt x="721" y="10370"/>
                    <a:pt x="2000" y="11650"/>
                  </a:cubicBezTo>
                  <a:cubicBezTo>
                    <a:pt x="3280" y="12929"/>
                    <a:pt x="5016" y="13648"/>
                    <a:pt x="6825" y="13648"/>
                  </a:cubicBezTo>
                  <a:cubicBezTo>
                    <a:pt x="8635" y="13648"/>
                    <a:pt x="10371" y="12929"/>
                    <a:pt x="11650" y="11650"/>
                  </a:cubicBezTo>
                  <a:cubicBezTo>
                    <a:pt x="12931" y="10370"/>
                    <a:pt x="13649" y="8634"/>
                    <a:pt x="13649" y="6824"/>
                  </a:cubicBezTo>
                  <a:cubicBezTo>
                    <a:pt x="13649" y="5014"/>
                    <a:pt x="12931" y="3279"/>
                    <a:pt x="11650" y="1999"/>
                  </a:cubicBezTo>
                  <a:cubicBezTo>
                    <a:pt x="10371" y="720"/>
                    <a:pt x="8635" y="0"/>
                    <a:pt x="68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
            <p:cNvSpPr/>
            <p:nvPr/>
          </p:nvSpPr>
          <p:spPr>
            <a:xfrm>
              <a:off x="7904801" y="640027"/>
              <a:ext cx="639767" cy="639879"/>
            </a:xfrm>
            <a:custGeom>
              <a:rect b="b" l="l" r="r" t="t"/>
              <a:pathLst>
                <a:path extrusionOk="0" h="11403" w="11401">
                  <a:moveTo>
                    <a:pt x="5700" y="1"/>
                  </a:moveTo>
                  <a:cubicBezTo>
                    <a:pt x="2552" y="1"/>
                    <a:pt x="1" y="2554"/>
                    <a:pt x="1" y="5701"/>
                  </a:cubicBezTo>
                  <a:cubicBezTo>
                    <a:pt x="1" y="8849"/>
                    <a:pt x="2552" y="11402"/>
                    <a:pt x="5700" y="11402"/>
                  </a:cubicBezTo>
                  <a:cubicBezTo>
                    <a:pt x="8848" y="11402"/>
                    <a:pt x="11401" y="8849"/>
                    <a:pt x="11401" y="5701"/>
                  </a:cubicBezTo>
                  <a:cubicBezTo>
                    <a:pt x="11401" y="2554"/>
                    <a:pt x="8848" y="1"/>
                    <a:pt x="57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6"/>
            <p:cNvSpPr/>
            <p:nvPr/>
          </p:nvSpPr>
          <p:spPr>
            <a:xfrm>
              <a:off x="8210614" y="728516"/>
              <a:ext cx="220981" cy="261440"/>
            </a:xfrm>
            <a:custGeom>
              <a:rect b="b" l="l" r="r" t="t"/>
              <a:pathLst>
                <a:path extrusionOk="0" h="4659" w="3938">
                  <a:moveTo>
                    <a:pt x="267" y="0"/>
                  </a:moveTo>
                  <a:cubicBezTo>
                    <a:pt x="134" y="0"/>
                    <a:pt x="2" y="85"/>
                    <a:pt x="2" y="256"/>
                  </a:cubicBezTo>
                  <a:lnTo>
                    <a:pt x="2" y="4395"/>
                  </a:lnTo>
                  <a:cubicBezTo>
                    <a:pt x="1" y="4462"/>
                    <a:pt x="26" y="4525"/>
                    <a:pt x="73" y="4574"/>
                  </a:cubicBezTo>
                  <a:cubicBezTo>
                    <a:pt x="76" y="4576"/>
                    <a:pt x="80" y="4579"/>
                    <a:pt x="83" y="4582"/>
                  </a:cubicBezTo>
                  <a:cubicBezTo>
                    <a:pt x="86" y="4586"/>
                    <a:pt x="86" y="4586"/>
                    <a:pt x="87" y="4588"/>
                  </a:cubicBezTo>
                  <a:cubicBezTo>
                    <a:pt x="133" y="4632"/>
                    <a:pt x="194" y="4659"/>
                    <a:pt x="257" y="4659"/>
                  </a:cubicBezTo>
                  <a:cubicBezTo>
                    <a:pt x="261" y="4659"/>
                    <a:pt x="264" y="4659"/>
                    <a:pt x="267" y="4659"/>
                  </a:cubicBezTo>
                  <a:lnTo>
                    <a:pt x="3596" y="4659"/>
                  </a:lnTo>
                  <a:cubicBezTo>
                    <a:pt x="3937" y="4659"/>
                    <a:pt x="3937" y="4130"/>
                    <a:pt x="3597" y="4130"/>
                  </a:cubicBezTo>
                  <a:lnTo>
                    <a:pt x="532" y="4130"/>
                  </a:lnTo>
                  <a:lnTo>
                    <a:pt x="532" y="256"/>
                  </a:lnTo>
                  <a:cubicBezTo>
                    <a:pt x="532" y="85"/>
                    <a:pt x="399" y="0"/>
                    <a:pt x="2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6"/>
          <p:cNvSpPr/>
          <p:nvPr/>
        </p:nvSpPr>
        <p:spPr>
          <a:xfrm flipH="1">
            <a:off x="-41671" y="4286250"/>
            <a:ext cx="9235500" cy="86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6"/>
          <p:cNvSpPr/>
          <p:nvPr/>
        </p:nvSpPr>
        <p:spPr>
          <a:xfrm flipH="1">
            <a:off x="-43614" y="4289225"/>
            <a:ext cx="9191681" cy="126673"/>
          </a:xfrm>
          <a:custGeom>
            <a:rect b="b" l="l" r="r" t="t"/>
            <a:pathLst>
              <a:path extrusionOk="0" h="2386" w="150197">
                <a:moveTo>
                  <a:pt x="0" y="0"/>
                </a:moveTo>
                <a:lnTo>
                  <a:pt x="0" y="2386"/>
                </a:lnTo>
                <a:lnTo>
                  <a:pt x="150197" y="2386"/>
                </a:lnTo>
                <a:lnTo>
                  <a:pt x="150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 name="Google Shape;197;p6"/>
          <p:cNvGrpSpPr/>
          <p:nvPr/>
        </p:nvGrpSpPr>
        <p:grpSpPr>
          <a:xfrm flipH="1">
            <a:off x="8326191" y="1376895"/>
            <a:ext cx="936300" cy="3149730"/>
            <a:chOff x="-112" y="1376895"/>
            <a:chExt cx="936300" cy="3149730"/>
          </a:xfrm>
        </p:grpSpPr>
        <p:sp>
          <p:nvSpPr>
            <p:cNvPr id="198" name="Google Shape;198;p6"/>
            <p:cNvSpPr/>
            <p:nvPr/>
          </p:nvSpPr>
          <p:spPr>
            <a:xfrm>
              <a:off x="-112" y="1762125"/>
              <a:ext cx="936300" cy="2764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
            <p:cNvSpPr/>
            <p:nvPr/>
          </p:nvSpPr>
          <p:spPr>
            <a:xfrm>
              <a:off x="165588" y="1376895"/>
              <a:ext cx="656004" cy="426471"/>
            </a:xfrm>
            <a:custGeom>
              <a:rect b="b" l="l" r="r" t="t"/>
              <a:pathLst>
                <a:path extrusionOk="0" h="9355" w="14390">
                  <a:moveTo>
                    <a:pt x="3478" y="1"/>
                  </a:moveTo>
                  <a:cubicBezTo>
                    <a:pt x="3157" y="1"/>
                    <a:pt x="2884" y="3"/>
                    <a:pt x="2672" y="8"/>
                  </a:cubicBezTo>
                  <a:cubicBezTo>
                    <a:pt x="689" y="50"/>
                    <a:pt x="87" y="94"/>
                    <a:pt x="87" y="697"/>
                  </a:cubicBezTo>
                  <a:cubicBezTo>
                    <a:pt x="87" y="1301"/>
                    <a:pt x="0" y="7546"/>
                    <a:pt x="87" y="9010"/>
                  </a:cubicBezTo>
                  <a:lnTo>
                    <a:pt x="14303" y="9355"/>
                  </a:lnTo>
                  <a:cubicBezTo>
                    <a:pt x="14303" y="9355"/>
                    <a:pt x="14389" y="4789"/>
                    <a:pt x="14389" y="2635"/>
                  </a:cubicBezTo>
                  <a:cubicBezTo>
                    <a:pt x="14389" y="482"/>
                    <a:pt x="14044" y="309"/>
                    <a:pt x="13053" y="223"/>
                  </a:cubicBezTo>
                  <a:cubicBezTo>
                    <a:pt x="12167" y="147"/>
                    <a:pt x="6163" y="1"/>
                    <a:pt x="3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6"/>
            <p:cNvSpPr/>
            <p:nvPr/>
          </p:nvSpPr>
          <p:spPr>
            <a:xfrm>
              <a:off x="77392" y="3528050"/>
              <a:ext cx="813208" cy="28250"/>
            </a:xfrm>
            <a:custGeom>
              <a:rect b="b" l="l" r="r" t="t"/>
              <a:pathLst>
                <a:path extrusionOk="0" h="620" w="34029">
                  <a:moveTo>
                    <a:pt x="33879" y="0"/>
                  </a:moveTo>
                  <a:cubicBezTo>
                    <a:pt x="33879" y="0"/>
                    <a:pt x="33879" y="0"/>
                    <a:pt x="33878" y="0"/>
                  </a:cubicBezTo>
                  <a:lnTo>
                    <a:pt x="32971" y="10"/>
                  </a:lnTo>
                  <a:lnTo>
                    <a:pt x="30525" y="38"/>
                  </a:lnTo>
                  <a:lnTo>
                    <a:pt x="26883" y="80"/>
                  </a:lnTo>
                  <a:lnTo>
                    <a:pt x="22470" y="131"/>
                  </a:lnTo>
                  <a:lnTo>
                    <a:pt x="17605" y="186"/>
                  </a:lnTo>
                  <a:lnTo>
                    <a:pt x="12726" y="241"/>
                  </a:lnTo>
                  <a:lnTo>
                    <a:pt x="8146" y="295"/>
                  </a:lnTo>
                  <a:lnTo>
                    <a:pt x="4303" y="339"/>
                  </a:lnTo>
                  <a:lnTo>
                    <a:pt x="1519" y="370"/>
                  </a:lnTo>
                  <a:cubicBezTo>
                    <a:pt x="1083" y="376"/>
                    <a:pt x="645" y="373"/>
                    <a:pt x="208" y="386"/>
                  </a:cubicBezTo>
                  <a:lnTo>
                    <a:pt x="152" y="386"/>
                  </a:lnTo>
                  <a:cubicBezTo>
                    <a:pt x="2" y="387"/>
                    <a:pt x="0" y="619"/>
                    <a:pt x="150" y="619"/>
                  </a:cubicBezTo>
                  <a:cubicBezTo>
                    <a:pt x="151" y="619"/>
                    <a:pt x="151" y="619"/>
                    <a:pt x="152" y="619"/>
                  </a:cubicBezTo>
                  <a:lnTo>
                    <a:pt x="152" y="618"/>
                  </a:lnTo>
                  <a:lnTo>
                    <a:pt x="1058" y="608"/>
                  </a:lnTo>
                  <a:lnTo>
                    <a:pt x="3505" y="580"/>
                  </a:lnTo>
                  <a:lnTo>
                    <a:pt x="7146" y="538"/>
                  </a:lnTo>
                  <a:lnTo>
                    <a:pt x="11559" y="488"/>
                  </a:lnTo>
                  <a:lnTo>
                    <a:pt x="16425" y="432"/>
                  </a:lnTo>
                  <a:lnTo>
                    <a:pt x="21302" y="377"/>
                  </a:lnTo>
                  <a:lnTo>
                    <a:pt x="25882" y="325"/>
                  </a:lnTo>
                  <a:lnTo>
                    <a:pt x="29727" y="281"/>
                  </a:lnTo>
                  <a:lnTo>
                    <a:pt x="32511" y="250"/>
                  </a:lnTo>
                  <a:cubicBezTo>
                    <a:pt x="32946" y="244"/>
                    <a:pt x="33384" y="247"/>
                    <a:pt x="33821" y="234"/>
                  </a:cubicBezTo>
                  <a:lnTo>
                    <a:pt x="33878" y="234"/>
                  </a:lnTo>
                  <a:cubicBezTo>
                    <a:pt x="34028" y="233"/>
                    <a:pt x="34028" y="0"/>
                    <a:pt x="338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6"/>
            <p:cNvSpPr/>
            <p:nvPr/>
          </p:nvSpPr>
          <p:spPr>
            <a:xfrm>
              <a:off x="42875" y="2601200"/>
              <a:ext cx="813146" cy="26395"/>
            </a:xfrm>
            <a:custGeom>
              <a:rect b="b" l="l" r="r" t="t"/>
              <a:pathLst>
                <a:path extrusionOk="0" h="579" w="16241">
                  <a:moveTo>
                    <a:pt x="16093" y="0"/>
                  </a:moveTo>
                  <a:cubicBezTo>
                    <a:pt x="16092" y="0"/>
                    <a:pt x="16091" y="0"/>
                    <a:pt x="16091" y="0"/>
                  </a:cubicBezTo>
                  <a:lnTo>
                    <a:pt x="15661" y="10"/>
                  </a:lnTo>
                  <a:lnTo>
                    <a:pt x="14505" y="34"/>
                  </a:lnTo>
                  <a:lnTo>
                    <a:pt x="12784" y="73"/>
                  </a:lnTo>
                  <a:lnTo>
                    <a:pt x="10699" y="117"/>
                  </a:lnTo>
                  <a:lnTo>
                    <a:pt x="8400" y="168"/>
                  </a:lnTo>
                  <a:lnTo>
                    <a:pt x="6095" y="217"/>
                  </a:lnTo>
                  <a:lnTo>
                    <a:pt x="3930" y="264"/>
                  </a:lnTo>
                  <a:lnTo>
                    <a:pt x="2114" y="302"/>
                  </a:lnTo>
                  <a:lnTo>
                    <a:pt x="798" y="330"/>
                  </a:lnTo>
                  <a:cubicBezTo>
                    <a:pt x="592" y="336"/>
                    <a:pt x="386" y="336"/>
                    <a:pt x="179" y="345"/>
                  </a:cubicBezTo>
                  <a:lnTo>
                    <a:pt x="152" y="345"/>
                  </a:lnTo>
                  <a:cubicBezTo>
                    <a:pt x="3" y="347"/>
                    <a:pt x="0" y="578"/>
                    <a:pt x="149" y="578"/>
                  </a:cubicBezTo>
                  <a:cubicBezTo>
                    <a:pt x="150" y="578"/>
                    <a:pt x="151" y="578"/>
                    <a:pt x="152" y="578"/>
                  </a:cubicBezTo>
                  <a:lnTo>
                    <a:pt x="580" y="568"/>
                  </a:lnTo>
                  <a:lnTo>
                    <a:pt x="1736" y="543"/>
                  </a:lnTo>
                  <a:lnTo>
                    <a:pt x="3457" y="506"/>
                  </a:lnTo>
                  <a:lnTo>
                    <a:pt x="5542" y="461"/>
                  </a:lnTo>
                  <a:lnTo>
                    <a:pt x="7841" y="411"/>
                  </a:lnTo>
                  <a:lnTo>
                    <a:pt x="10146" y="362"/>
                  </a:lnTo>
                  <a:lnTo>
                    <a:pt x="12311" y="315"/>
                  </a:lnTo>
                  <a:lnTo>
                    <a:pt x="14129" y="275"/>
                  </a:lnTo>
                  <a:lnTo>
                    <a:pt x="15443" y="247"/>
                  </a:lnTo>
                  <a:cubicBezTo>
                    <a:pt x="15650" y="243"/>
                    <a:pt x="15857" y="241"/>
                    <a:pt x="16064" y="234"/>
                  </a:cubicBezTo>
                  <a:lnTo>
                    <a:pt x="16091" y="234"/>
                  </a:lnTo>
                  <a:cubicBezTo>
                    <a:pt x="16240" y="231"/>
                    <a:pt x="16241" y="0"/>
                    <a:pt x="160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
            <p:cNvSpPr/>
            <p:nvPr/>
          </p:nvSpPr>
          <p:spPr>
            <a:xfrm>
              <a:off x="336718" y="1937235"/>
              <a:ext cx="225385" cy="54249"/>
            </a:xfrm>
            <a:custGeom>
              <a:rect b="b" l="l" r="r" t="t"/>
              <a:pathLst>
                <a:path extrusionOk="0" h="1190" w="4944">
                  <a:moveTo>
                    <a:pt x="1263" y="1"/>
                  </a:moveTo>
                  <a:cubicBezTo>
                    <a:pt x="333" y="1"/>
                    <a:pt x="0" y="149"/>
                    <a:pt x="37" y="633"/>
                  </a:cubicBezTo>
                  <a:cubicBezTo>
                    <a:pt x="74" y="1116"/>
                    <a:pt x="445" y="1189"/>
                    <a:pt x="1411" y="1189"/>
                  </a:cubicBezTo>
                  <a:cubicBezTo>
                    <a:pt x="2378" y="1189"/>
                    <a:pt x="3531" y="1152"/>
                    <a:pt x="4087" y="1152"/>
                  </a:cubicBezTo>
                  <a:cubicBezTo>
                    <a:pt x="4644" y="1152"/>
                    <a:pt x="4943" y="855"/>
                    <a:pt x="4905" y="557"/>
                  </a:cubicBezTo>
                  <a:cubicBezTo>
                    <a:pt x="4868" y="260"/>
                    <a:pt x="4793" y="38"/>
                    <a:pt x="4012" y="38"/>
                  </a:cubicBezTo>
                  <a:cubicBezTo>
                    <a:pt x="3233" y="38"/>
                    <a:pt x="2118" y="1"/>
                    <a:pt x="1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6"/>
            <p:cNvSpPr/>
            <p:nvPr/>
          </p:nvSpPr>
          <p:spPr>
            <a:xfrm>
              <a:off x="339635" y="2888608"/>
              <a:ext cx="225339" cy="54295"/>
            </a:xfrm>
            <a:custGeom>
              <a:rect b="b" l="l" r="r" t="t"/>
              <a:pathLst>
                <a:path extrusionOk="0" h="1191" w="4943">
                  <a:moveTo>
                    <a:pt x="1264" y="1"/>
                  </a:moveTo>
                  <a:cubicBezTo>
                    <a:pt x="335" y="1"/>
                    <a:pt x="0" y="150"/>
                    <a:pt x="37" y="633"/>
                  </a:cubicBezTo>
                  <a:cubicBezTo>
                    <a:pt x="74" y="1117"/>
                    <a:pt x="446" y="1191"/>
                    <a:pt x="1413" y="1191"/>
                  </a:cubicBezTo>
                  <a:cubicBezTo>
                    <a:pt x="2379" y="1191"/>
                    <a:pt x="3530" y="1154"/>
                    <a:pt x="4089" y="1154"/>
                  </a:cubicBezTo>
                  <a:cubicBezTo>
                    <a:pt x="4645" y="1154"/>
                    <a:pt x="4943" y="855"/>
                    <a:pt x="4906" y="559"/>
                  </a:cubicBezTo>
                  <a:cubicBezTo>
                    <a:pt x="4869" y="262"/>
                    <a:pt x="4794" y="39"/>
                    <a:pt x="4014" y="39"/>
                  </a:cubicBezTo>
                  <a:cubicBezTo>
                    <a:pt x="3233" y="39"/>
                    <a:pt x="2119" y="1"/>
                    <a:pt x="1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6"/>
            <p:cNvSpPr/>
            <p:nvPr/>
          </p:nvSpPr>
          <p:spPr>
            <a:xfrm>
              <a:off x="336718" y="3728068"/>
              <a:ext cx="225385" cy="54295"/>
            </a:xfrm>
            <a:custGeom>
              <a:rect b="b" l="l" r="r" t="t"/>
              <a:pathLst>
                <a:path extrusionOk="0" h="1191" w="4944">
                  <a:moveTo>
                    <a:pt x="1263" y="1"/>
                  </a:moveTo>
                  <a:cubicBezTo>
                    <a:pt x="333" y="1"/>
                    <a:pt x="0" y="150"/>
                    <a:pt x="37" y="633"/>
                  </a:cubicBezTo>
                  <a:cubicBezTo>
                    <a:pt x="74" y="1116"/>
                    <a:pt x="445" y="1191"/>
                    <a:pt x="1411" y="1191"/>
                  </a:cubicBezTo>
                  <a:cubicBezTo>
                    <a:pt x="2378" y="1191"/>
                    <a:pt x="3531" y="1153"/>
                    <a:pt x="4087" y="1153"/>
                  </a:cubicBezTo>
                  <a:cubicBezTo>
                    <a:pt x="4644" y="1153"/>
                    <a:pt x="4943" y="855"/>
                    <a:pt x="4905" y="559"/>
                  </a:cubicBezTo>
                  <a:cubicBezTo>
                    <a:pt x="4868" y="262"/>
                    <a:pt x="4793" y="38"/>
                    <a:pt x="4012" y="38"/>
                  </a:cubicBezTo>
                  <a:cubicBezTo>
                    <a:pt x="3233" y="38"/>
                    <a:pt x="2118" y="1"/>
                    <a:pt x="1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
            <p:cNvSpPr/>
            <p:nvPr/>
          </p:nvSpPr>
          <p:spPr>
            <a:xfrm>
              <a:off x="172472" y="1489720"/>
              <a:ext cx="640185" cy="23113"/>
            </a:xfrm>
            <a:custGeom>
              <a:rect b="b" l="l" r="r" t="t"/>
              <a:pathLst>
                <a:path extrusionOk="0" h="507" w="14043">
                  <a:moveTo>
                    <a:pt x="151" y="0"/>
                  </a:moveTo>
                  <a:cubicBezTo>
                    <a:pt x="1" y="0"/>
                    <a:pt x="1" y="233"/>
                    <a:pt x="151" y="234"/>
                  </a:cubicBezTo>
                  <a:cubicBezTo>
                    <a:pt x="597" y="235"/>
                    <a:pt x="1038" y="295"/>
                    <a:pt x="1478" y="363"/>
                  </a:cubicBezTo>
                  <a:cubicBezTo>
                    <a:pt x="1694" y="396"/>
                    <a:pt x="1911" y="438"/>
                    <a:pt x="2129" y="456"/>
                  </a:cubicBezTo>
                  <a:cubicBezTo>
                    <a:pt x="2355" y="475"/>
                    <a:pt x="2583" y="486"/>
                    <a:pt x="2812" y="493"/>
                  </a:cubicBezTo>
                  <a:cubicBezTo>
                    <a:pt x="3113" y="503"/>
                    <a:pt x="3415" y="506"/>
                    <a:pt x="3717" y="506"/>
                  </a:cubicBezTo>
                  <a:cubicBezTo>
                    <a:pt x="4328" y="506"/>
                    <a:pt x="4939" y="491"/>
                    <a:pt x="5548" y="479"/>
                  </a:cubicBezTo>
                  <a:cubicBezTo>
                    <a:pt x="7369" y="439"/>
                    <a:pt x="9191" y="398"/>
                    <a:pt x="11010" y="323"/>
                  </a:cubicBezTo>
                  <a:cubicBezTo>
                    <a:pt x="11970" y="284"/>
                    <a:pt x="12932" y="322"/>
                    <a:pt x="13893" y="277"/>
                  </a:cubicBezTo>
                  <a:cubicBezTo>
                    <a:pt x="14039" y="270"/>
                    <a:pt x="14043" y="43"/>
                    <a:pt x="13899" y="43"/>
                  </a:cubicBezTo>
                  <a:cubicBezTo>
                    <a:pt x="13897" y="43"/>
                    <a:pt x="13895" y="43"/>
                    <a:pt x="13893" y="43"/>
                  </a:cubicBezTo>
                  <a:cubicBezTo>
                    <a:pt x="13463" y="63"/>
                    <a:pt x="13034" y="65"/>
                    <a:pt x="12605" y="65"/>
                  </a:cubicBezTo>
                  <a:cubicBezTo>
                    <a:pt x="12516" y="65"/>
                    <a:pt x="12426" y="65"/>
                    <a:pt x="12337" y="65"/>
                  </a:cubicBezTo>
                  <a:cubicBezTo>
                    <a:pt x="11997" y="65"/>
                    <a:pt x="11658" y="66"/>
                    <a:pt x="11319" y="77"/>
                  </a:cubicBezTo>
                  <a:cubicBezTo>
                    <a:pt x="10410" y="107"/>
                    <a:pt x="9502" y="146"/>
                    <a:pt x="8594" y="172"/>
                  </a:cubicBezTo>
                  <a:cubicBezTo>
                    <a:pt x="7689" y="199"/>
                    <a:pt x="6782" y="220"/>
                    <a:pt x="5877" y="238"/>
                  </a:cubicBezTo>
                  <a:cubicBezTo>
                    <a:pt x="5141" y="254"/>
                    <a:pt x="4405" y="271"/>
                    <a:pt x="3669" y="271"/>
                  </a:cubicBezTo>
                  <a:cubicBezTo>
                    <a:pt x="3493" y="271"/>
                    <a:pt x="3316" y="270"/>
                    <a:pt x="3140" y="268"/>
                  </a:cubicBezTo>
                  <a:cubicBezTo>
                    <a:pt x="2884" y="264"/>
                    <a:pt x="2629" y="257"/>
                    <a:pt x="2374" y="241"/>
                  </a:cubicBezTo>
                  <a:cubicBezTo>
                    <a:pt x="2127" y="226"/>
                    <a:pt x="1886" y="192"/>
                    <a:pt x="1643" y="153"/>
                  </a:cubicBezTo>
                  <a:cubicBezTo>
                    <a:pt x="1150" y="77"/>
                    <a:pt x="651" y="2"/>
                    <a:pt x="1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
            <p:cNvSpPr/>
            <p:nvPr/>
          </p:nvSpPr>
          <p:spPr>
            <a:xfrm>
              <a:off x="403410" y="1453342"/>
              <a:ext cx="175968" cy="52927"/>
            </a:xfrm>
            <a:custGeom>
              <a:rect b="b" l="l" r="r" t="t"/>
              <a:pathLst>
                <a:path extrusionOk="0" h="1161" w="3860">
                  <a:moveTo>
                    <a:pt x="329" y="304"/>
                  </a:moveTo>
                  <a:lnTo>
                    <a:pt x="319" y="308"/>
                  </a:lnTo>
                  <a:lnTo>
                    <a:pt x="319" y="308"/>
                  </a:lnTo>
                  <a:cubicBezTo>
                    <a:pt x="322" y="307"/>
                    <a:pt x="326" y="305"/>
                    <a:pt x="329" y="304"/>
                  </a:cubicBezTo>
                  <a:close/>
                  <a:moveTo>
                    <a:pt x="269" y="328"/>
                  </a:moveTo>
                  <a:lnTo>
                    <a:pt x="266" y="332"/>
                  </a:lnTo>
                  <a:lnTo>
                    <a:pt x="266" y="332"/>
                  </a:lnTo>
                  <a:cubicBezTo>
                    <a:pt x="267" y="331"/>
                    <a:pt x="268" y="329"/>
                    <a:pt x="269" y="328"/>
                  </a:cubicBezTo>
                  <a:close/>
                  <a:moveTo>
                    <a:pt x="256" y="344"/>
                  </a:moveTo>
                  <a:lnTo>
                    <a:pt x="255" y="346"/>
                  </a:lnTo>
                  <a:lnTo>
                    <a:pt x="255" y="346"/>
                  </a:lnTo>
                  <a:cubicBezTo>
                    <a:pt x="255" y="345"/>
                    <a:pt x="256" y="345"/>
                    <a:pt x="256" y="345"/>
                  </a:cubicBezTo>
                  <a:lnTo>
                    <a:pt x="256" y="345"/>
                  </a:lnTo>
                  <a:lnTo>
                    <a:pt x="255" y="346"/>
                  </a:lnTo>
                  <a:lnTo>
                    <a:pt x="255" y="346"/>
                  </a:lnTo>
                  <a:lnTo>
                    <a:pt x="255" y="347"/>
                  </a:lnTo>
                  <a:lnTo>
                    <a:pt x="255" y="347"/>
                  </a:lnTo>
                  <a:lnTo>
                    <a:pt x="255" y="347"/>
                  </a:lnTo>
                  <a:cubicBezTo>
                    <a:pt x="255" y="346"/>
                    <a:pt x="255" y="346"/>
                    <a:pt x="255" y="346"/>
                  </a:cubicBezTo>
                  <a:lnTo>
                    <a:pt x="255" y="346"/>
                  </a:lnTo>
                  <a:lnTo>
                    <a:pt x="250" y="349"/>
                  </a:lnTo>
                  <a:cubicBezTo>
                    <a:pt x="252" y="348"/>
                    <a:pt x="253" y="347"/>
                    <a:pt x="255" y="346"/>
                  </a:cubicBezTo>
                  <a:lnTo>
                    <a:pt x="255" y="346"/>
                  </a:lnTo>
                  <a:cubicBezTo>
                    <a:pt x="255" y="346"/>
                    <a:pt x="255" y="346"/>
                    <a:pt x="255" y="346"/>
                  </a:cubicBezTo>
                  <a:lnTo>
                    <a:pt x="255" y="346"/>
                  </a:lnTo>
                  <a:lnTo>
                    <a:pt x="255" y="346"/>
                  </a:lnTo>
                  <a:lnTo>
                    <a:pt x="255" y="346"/>
                  </a:lnTo>
                  <a:lnTo>
                    <a:pt x="255" y="346"/>
                  </a:lnTo>
                  <a:cubicBezTo>
                    <a:pt x="255" y="346"/>
                    <a:pt x="255" y="346"/>
                    <a:pt x="255" y="346"/>
                  </a:cubicBezTo>
                  <a:lnTo>
                    <a:pt x="255" y="346"/>
                  </a:lnTo>
                  <a:cubicBezTo>
                    <a:pt x="255" y="345"/>
                    <a:pt x="256" y="344"/>
                    <a:pt x="256" y="344"/>
                  </a:cubicBezTo>
                  <a:close/>
                  <a:moveTo>
                    <a:pt x="254" y="348"/>
                  </a:moveTo>
                  <a:lnTo>
                    <a:pt x="253" y="350"/>
                  </a:lnTo>
                  <a:lnTo>
                    <a:pt x="253" y="350"/>
                  </a:lnTo>
                  <a:cubicBezTo>
                    <a:pt x="254" y="349"/>
                    <a:pt x="254" y="349"/>
                    <a:pt x="254" y="348"/>
                  </a:cubicBezTo>
                  <a:lnTo>
                    <a:pt x="254" y="348"/>
                  </a:lnTo>
                  <a:cubicBezTo>
                    <a:pt x="254" y="348"/>
                    <a:pt x="254" y="348"/>
                    <a:pt x="254" y="348"/>
                  </a:cubicBezTo>
                  <a:close/>
                  <a:moveTo>
                    <a:pt x="248" y="363"/>
                  </a:moveTo>
                  <a:lnTo>
                    <a:pt x="244" y="372"/>
                  </a:lnTo>
                  <a:cubicBezTo>
                    <a:pt x="246" y="369"/>
                    <a:pt x="247" y="366"/>
                    <a:pt x="248" y="363"/>
                  </a:cubicBezTo>
                  <a:close/>
                  <a:moveTo>
                    <a:pt x="238" y="407"/>
                  </a:moveTo>
                  <a:lnTo>
                    <a:pt x="236" y="419"/>
                  </a:lnTo>
                  <a:cubicBezTo>
                    <a:pt x="236" y="415"/>
                    <a:pt x="237" y="411"/>
                    <a:pt x="238" y="407"/>
                  </a:cubicBezTo>
                  <a:close/>
                  <a:moveTo>
                    <a:pt x="242" y="542"/>
                  </a:moveTo>
                  <a:lnTo>
                    <a:pt x="244" y="560"/>
                  </a:lnTo>
                  <a:cubicBezTo>
                    <a:pt x="244" y="554"/>
                    <a:pt x="243" y="548"/>
                    <a:pt x="242" y="542"/>
                  </a:cubicBezTo>
                  <a:close/>
                  <a:moveTo>
                    <a:pt x="944" y="1"/>
                  </a:moveTo>
                  <a:cubicBezTo>
                    <a:pt x="814" y="1"/>
                    <a:pt x="684" y="6"/>
                    <a:pt x="555" y="21"/>
                  </a:cubicBezTo>
                  <a:cubicBezTo>
                    <a:pt x="430" y="36"/>
                    <a:pt x="308" y="56"/>
                    <a:pt x="195" y="110"/>
                  </a:cubicBezTo>
                  <a:cubicBezTo>
                    <a:pt x="140" y="133"/>
                    <a:pt x="93" y="172"/>
                    <a:pt x="57" y="220"/>
                  </a:cubicBezTo>
                  <a:cubicBezTo>
                    <a:pt x="16" y="286"/>
                    <a:pt x="4" y="366"/>
                    <a:pt x="2" y="441"/>
                  </a:cubicBezTo>
                  <a:cubicBezTo>
                    <a:pt x="1" y="594"/>
                    <a:pt x="45" y="746"/>
                    <a:pt x="74" y="895"/>
                  </a:cubicBezTo>
                  <a:cubicBezTo>
                    <a:pt x="80" y="925"/>
                    <a:pt x="86" y="955"/>
                    <a:pt x="91" y="986"/>
                  </a:cubicBezTo>
                  <a:lnTo>
                    <a:pt x="91" y="986"/>
                  </a:lnTo>
                  <a:lnTo>
                    <a:pt x="87" y="961"/>
                  </a:lnTo>
                  <a:lnTo>
                    <a:pt x="87" y="961"/>
                  </a:lnTo>
                  <a:cubicBezTo>
                    <a:pt x="89" y="971"/>
                    <a:pt x="90" y="980"/>
                    <a:pt x="91" y="990"/>
                  </a:cubicBezTo>
                  <a:lnTo>
                    <a:pt x="91" y="990"/>
                  </a:lnTo>
                  <a:cubicBezTo>
                    <a:pt x="91" y="988"/>
                    <a:pt x="91" y="987"/>
                    <a:pt x="91" y="986"/>
                  </a:cubicBezTo>
                  <a:lnTo>
                    <a:pt x="91" y="986"/>
                  </a:lnTo>
                  <a:lnTo>
                    <a:pt x="91" y="990"/>
                  </a:lnTo>
                  <a:lnTo>
                    <a:pt x="91" y="990"/>
                  </a:lnTo>
                  <a:cubicBezTo>
                    <a:pt x="91" y="990"/>
                    <a:pt x="91" y="990"/>
                    <a:pt x="91" y="990"/>
                  </a:cubicBezTo>
                  <a:lnTo>
                    <a:pt x="91" y="990"/>
                  </a:lnTo>
                  <a:cubicBezTo>
                    <a:pt x="91" y="991"/>
                    <a:pt x="91" y="992"/>
                    <a:pt x="91" y="992"/>
                  </a:cubicBezTo>
                  <a:lnTo>
                    <a:pt x="91" y="990"/>
                  </a:lnTo>
                  <a:lnTo>
                    <a:pt x="91" y="990"/>
                  </a:lnTo>
                  <a:cubicBezTo>
                    <a:pt x="93" y="1008"/>
                    <a:pt x="94" y="1025"/>
                    <a:pt x="94" y="1043"/>
                  </a:cubicBezTo>
                  <a:cubicBezTo>
                    <a:pt x="94" y="1103"/>
                    <a:pt x="144" y="1160"/>
                    <a:pt x="206" y="1160"/>
                  </a:cubicBezTo>
                  <a:cubicBezTo>
                    <a:pt x="208" y="1160"/>
                    <a:pt x="209" y="1160"/>
                    <a:pt x="210" y="1160"/>
                  </a:cubicBezTo>
                  <a:cubicBezTo>
                    <a:pt x="274" y="1160"/>
                    <a:pt x="326" y="1108"/>
                    <a:pt x="328" y="1044"/>
                  </a:cubicBezTo>
                  <a:lnTo>
                    <a:pt x="328" y="1044"/>
                  </a:lnTo>
                  <a:cubicBezTo>
                    <a:pt x="328" y="1045"/>
                    <a:pt x="328" y="1045"/>
                    <a:pt x="328" y="1045"/>
                  </a:cubicBezTo>
                  <a:lnTo>
                    <a:pt x="328" y="1043"/>
                  </a:lnTo>
                  <a:cubicBezTo>
                    <a:pt x="328" y="1044"/>
                    <a:pt x="328" y="1044"/>
                    <a:pt x="328" y="1044"/>
                  </a:cubicBezTo>
                  <a:lnTo>
                    <a:pt x="328" y="1044"/>
                  </a:lnTo>
                  <a:cubicBezTo>
                    <a:pt x="324" y="958"/>
                    <a:pt x="312" y="872"/>
                    <a:pt x="291" y="788"/>
                  </a:cubicBezTo>
                  <a:cubicBezTo>
                    <a:pt x="273" y="706"/>
                    <a:pt x="254" y="622"/>
                    <a:pt x="241" y="537"/>
                  </a:cubicBezTo>
                  <a:lnTo>
                    <a:pt x="241" y="537"/>
                  </a:lnTo>
                  <a:cubicBezTo>
                    <a:pt x="236" y="491"/>
                    <a:pt x="235" y="444"/>
                    <a:pt x="239" y="397"/>
                  </a:cubicBezTo>
                  <a:lnTo>
                    <a:pt x="239" y="397"/>
                  </a:lnTo>
                  <a:cubicBezTo>
                    <a:pt x="242" y="384"/>
                    <a:pt x="246" y="371"/>
                    <a:pt x="250" y="358"/>
                  </a:cubicBezTo>
                  <a:lnTo>
                    <a:pt x="250" y="358"/>
                  </a:lnTo>
                  <a:cubicBezTo>
                    <a:pt x="252" y="354"/>
                    <a:pt x="254" y="350"/>
                    <a:pt x="257" y="346"/>
                  </a:cubicBezTo>
                  <a:lnTo>
                    <a:pt x="257" y="346"/>
                  </a:lnTo>
                  <a:cubicBezTo>
                    <a:pt x="260" y="343"/>
                    <a:pt x="263" y="340"/>
                    <a:pt x="266" y="338"/>
                  </a:cubicBezTo>
                  <a:lnTo>
                    <a:pt x="266" y="338"/>
                  </a:lnTo>
                  <a:lnTo>
                    <a:pt x="258" y="344"/>
                  </a:lnTo>
                  <a:lnTo>
                    <a:pt x="258" y="344"/>
                  </a:lnTo>
                  <a:cubicBezTo>
                    <a:pt x="258" y="344"/>
                    <a:pt x="258" y="344"/>
                    <a:pt x="258" y="343"/>
                  </a:cubicBezTo>
                  <a:lnTo>
                    <a:pt x="258" y="343"/>
                  </a:lnTo>
                  <a:cubicBezTo>
                    <a:pt x="262" y="340"/>
                    <a:pt x="266" y="338"/>
                    <a:pt x="270" y="335"/>
                  </a:cubicBezTo>
                  <a:lnTo>
                    <a:pt x="270" y="335"/>
                  </a:lnTo>
                  <a:cubicBezTo>
                    <a:pt x="269" y="336"/>
                    <a:pt x="268" y="337"/>
                    <a:pt x="266" y="338"/>
                  </a:cubicBezTo>
                  <a:lnTo>
                    <a:pt x="266" y="338"/>
                  </a:lnTo>
                  <a:lnTo>
                    <a:pt x="272" y="334"/>
                  </a:lnTo>
                  <a:lnTo>
                    <a:pt x="272" y="334"/>
                  </a:lnTo>
                  <a:cubicBezTo>
                    <a:pt x="271" y="334"/>
                    <a:pt x="271" y="335"/>
                    <a:pt x="270" y="335"/>
                  </a:cubicBezTo>
                  <a:lnTo>
                    <a:pt x="270" y="335"/>
                  </a:lnTo>
                  <a:cubicBezTo>
                    <a:pt x="272" y="334"/>
                    <a:pt x="273" y="333"/>
                    <a:pt x="274" y="332"/>
                  </a:cubicBezTo>
                  <a:lnTo>
                    <a:pt x="274" y="332"/>
                  </a:lnTo>
                  <a:lnTo>
                    <a:pt x="272" y="334"/>
                  </a:lnTo>
                  <a:lnTo>
                    <a:pt x="272" y="334"/>
                  </a:lnTo>
                  <a:cubicBezTo>
                    <a:pt x="284" y="326"/>
                    <a:pt x="297" y="319"/>
                    <a:pt x="310" y="312"/>
                  </a:cubicBezTo>
                  <a:lnTo>
                    <a:pt x="310" y="312"/>
                  </a:lnTo>
                  <a:cubicBezTo>
                    <a:pt x="390" y="283"/>
                    <a:pt x="474" y="263"/>
                    <a:pt x="559" y="253"/>
                  </a:cubicBezTo>
                  <a:lnTo>
                    <a:pt x="559" y="253"/>
                  </a:lnTo>
                  <a:lnTo>
                    <a:pt x="528" y="257"/>
                  </a:lnTo>
                  <a:cubicBezTo>
                    <a:pt x="669" y="241"/>
                    <a:pt x="811" y="233"/>
                    <a:pt x="953" y="233"/>
                  </a:cubicBezTo>
                  <a:cubicBezTo>
                    <a:pt x="989" y="233"/>
                    <a:pt x="1025" y="233"/>
                    <a:pt x="1062" y="235"/>
                  </a:cubicBezTo>
                  <a:cubicBezTo>
                    <a:pt x="1197" y="236"/>
                    <a:pt x="1330" y="243"/>
                    <a:pt x="1465" y="243"/>
                  </a:cubicBezTo>
                  <a:cubicBezTo>
                    <a:pt x="1476" y="243"/>
                    <a:pt x="1487" y="243"/>
                    <a:pt x="1498" y="243"/>
                  </a:cubicBezTo>
                  <a:cubicBezTo>
                    <a:pt x="1620" y="242"/>
                    <a:pt x="1743" y="237"/>
                    <a:pt x="1865" y="237"/>
                  </a:cubicBezTo>
                  <a:cubicBezTo>
                    <a:pt x="1993" y="237"/>
                    <a:pt x="2120" y="239"/>
                    <a:pt x="2248" y="243"/>
                  </a:cubicBezTo>
                  <a:cubicBezTo>
                    <a:pt x="2480" y="250"/>
                    <a:pt x="2712" y="263"/>
                    <a:pt x="2943" y="274"/>
                  </a:cubicBezTo>
                  <a:cubicBezTo>
                    <a:pt x="3171" y="287"/>
                    <a:pt x="3399" y="296"/>
                    <a:pt x="3627" y="298"/>
                  </a:cubicBezTo>
                  <a:lnTo>
                    <a:pt x="3627" y="298"/>
                  </a:lnTo>
                  <a:cubicBezTo>
                    <a:pt x="3627" y="524"/>
                    <a:pt x="3624" y="751"/>
                    <a:pt x="3593" y="975"/>
                  </a:cubicBezTo>
                  <a:lnTo>
                    <a:pt x="3598" y="944"/>
                  </a:lnTo>
                  <a:lnTo>
                    <a:pt x="3598" y="944"/>
                  </a:lnTo>
                  <a:cubicBezTo>
                    <a:pt x="3595" y="967"/>
                    <a:pt x="3592" y="990"/>
                    <a:pt x="3588" y="1012"/>
                  </a:cubicBezTo>
                  <a:cubicBezTo>
                    <a:pt x="3581" y="1042"/>
                    <a:pt x="3585" y="1075"/>
                    <a:pt x="3601" y="1101"/>
                  </a:cubicBezTo>
                  <a:cubicBezTo>
                    <a:pt x="3621" y="1139"/>
                    <a:pt x="3660" y="1160"/>
                    <a:pt x="3700" y="1160"/>
                  </a:cubicBezTo>
                  <a:cubicBezTo>
                    <a:pt x="3720" y="1160"/>
                    <a:pt x="3741" y="1155"/>
                    <a:pt x="3759" y="1144"/>
                  </a:cubicBezTo>
                  <a:cubicBezTo>
                    <a:pt x="3786" y="1128"/>
                    <a:pt x="3805" y="1103"/>
                    <a:pt x="3813" y="1075"/>
                  </a:cubicBezTo>
                  <a:cubicBezTo>
                    <a:pt x="3850" y="845"/>
                    <a:pt x="3857" y="614"/>
                    <a:pt x="3860" y="383"/>
                  </a:cubicBezTo>
                  <a:lnTo>
                    <a:pt x="3860" y="182"/>
                  </a:lnTo>
                  <a:cubicBezTo>
                    <a:pt x="3858" y="118"/>
                    <a:pt x="3806" y="66"/>
                    <a:pt x="3742" y="66"/>
                  </a:cubicBezTo>
                  <a:cubicBezTo>
                    <a:pt x="3401" y="66"/>
                    <a:pt x="3061" y="48"/>
                    <a:pt x="2719" y="31"/>
                  </a:cubicBezTo>
                  <a:cubicBezTo>
                    <a:pt x="2430" y="16"/>
                    <a:pt x="2139" y="4"/>
                    <a:pt x="1848" y="4"/>
                  </a:cubicBezTo>
                  <a:cubicBezTo>
                    <a:pt x="1779" y="4"/>
                    <a:pt x="1710" y="5"/>
                    <a:pt x="1641" y="6"/>
                  </a:cubicBezTo>
                  <a:cubicBezTo>
                    <a:pt x="1586" y="8"/>
                    <a:pt x="1531" y="9"/>
                    <a:pt x="1476" y="9"/>
                  </a:cubicBezTo>
                  <a:cubicBezTo>
                    <a:pt x="1421" y="9"/>
                    <a:pt x="1366" y="8"/>
                    <a:pt x="1311" y="6"/>
                  </a:cubicBezTo>
                  <a:cubicBezTo>
                    <a:pt x="1189" y="4"/>
                    <a:pt x="1066" y="1"/>
                    <a:pt x="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6"/>
          <p:cNvGrpSpPr/>
          <p:nvPr/>
        </p:nvGrpSpPr>
        <p:grpSpPr>
          <a:xfrm flipH="1">
            <a:off x="330358" y="3481995"/>
            <a:ext cx="423748" cy="1044561"/>
            <a:chOff x="-156827" y="2070695"/>
            <a:chExt cx="423748" cy="1044561"/>
          </a:xfrm>
        </p:grpSpPr>
        <p:sp>
          <p:nvSpPr>
            <p:cNvPr id="208" name="Google Shape;208;p6"/>
            <p:cNvSpPr/>
            <p:nvPr/>
          </p:nvSpPr>
          <p:spPr>
            <a:xfrm>
              <a:off x="-156827" y="2070695"/>
              <a:ext cx="423748" cy="430542"/>
            </a:xfrm>
            <a:custGeom>
              <a:rect b="b" l="l" r="r" t="t"/>
              <a:pathLst>
                <a:path extrusionOk="0" h="10710" w="10541">
                  <a:moveTo>
                    <a:pt x="3783" y="1"/>
                  </a:moveTo>
                  <a:cubicBezTo>
                    <a:pt x="3499" y="1"/>
                    <a:pt x="2763" y="236"/>
                    <a:pt x="2846" y="3430"/>
                  </a:cubicBezTo>
                  <a:cubicBezTo>
                    <a:pt x="2929" y="6666"/>
                    <a:pt x="3347" y="8227"/>
                    <a:pt x="4017" y="9956"/>
                  </a:cubicBezTo>
                  <a:cubicBezTo>
                    <a:pt x="4017" y="9956"/>
                    <a:pt x="3486" y="9426"/>
                    <a:pt x="2595" y="7920"/>
                  </a:cubicBezTo>
                  <a:cubicBezTo>
                    <a:pt x="1719" y="6442"/>
                    <a:pt x="1213" y="5664"/>
                    <a:pt x="639" y="5664"/>
                  </a:cubicBezTo>
                  <a:cubicBezTo>
                    <a:pt x="629" y="5664"/>
                    <a:pt x="618" y="5664"/>
                    <a:pt x="607" y="5664"/>
                  </a:cubicBezTo>
                  <a:cubicBezTo>
                    <a:pt x="22" y="5693"/>
                    <a:pt x="1" y="6665"/>
                    <a:pt x="781" y="7920"/>
                  </a:cubicBezTo>
                  <a:cubicBezTo>
                    <a:pt x="1563" y="9175"/>
                    <a:pt x="2344" y="10067"/>
                    <a:pt x="3989" y="10485"/>
                  </a:cubicBezTo>
                  <a:cubicBezTo>
                    <a:pt x="3989" y="10485"/>
                    <a:pt x="3915" y="10710"/>
                    <a:pt x="4771" y="10710"/>
                  </a:cubicBezTo>
                  <a:cubicBezTo>
                    <a:pt x="5085" y="10710"/>
                    <a:pt x="5523" y="10680"/>
                    <a:pt x="6136" y="10597"/>
                  </a:cubicBezTo>
                  <a:cubicBezTo>
                    <a:pt x="10235" y="8506"/>
                    <a:pt x="10541" y="5912"/>
                    <a:pt x="9984" y="5662"/>
                  </a:cubicBezTo>
                  <a:cubicBezTo>
                    <a:pt x="9963" y="5652"/>
                    <a:pt x="9940" y="5648"/>
                    <a:pt x="9916" y="5648"/>
                  </a:cubicBezTo>
                  <a:cubicBezTo>
                    <a:pt x="9277" y="5648"/>
                    <a:pt x="7348" y="8664"/>
                    <a:pt x="5523" y="9845"/>
                  </a:cubicBezTo>
                  <a:cubicBezTo>
                    <a:pt x="7251" y="7223"/>
                    <a:pt x="9399" y="2874"/>
                    <a:pt x="8757" y="2205"/>
                  </a:cubicBezTo>
                  <a:cubicBezTo>
                    <a:pt x="8652" y="2095"/>
                    <a:pt x="8497" y="2032"/>
                    <a:pt x="8311" y="2032"/>
                  </a:cubicBezTo>
                  <a:cubicBezTo>
                    <a:pt x="7782" y="2032"/>
                    <a:pt x="6997" y="2539"/>
                    <a:pt x="6357" y="3921"/>
                  </a:cubicBezTo>
                  <a:cubicBezTo>
                    <a:pt x="5493" y="5789"/>
                    <a:pt x="5607" y="8339"/>
                    <a:pt x="4880" y="9705"/>
                  </a:cubicBezTo>
                  <a:cubicBezTo>
                    <a:pt x="4880" y="9705"/>
                    <a:pt x="5026" y="6730"/>
                    <a:pt x="4969" y="4890"/>
                  </a:cubicBezTo>
                  <a:cubicBezTo>
                    <a:pt x="4912" y="3049"/>
                    <a:pt x="4289" y="11"/>
                    <a:pt x="3793" y="1"/>
                  </a:cubicBezTo>
                  <a:cubicBezTo>
                    <a:pt x="3790" y="1"/>
                    <a:pt x="3786" y="1"/>
                    <a:pt x="37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6"/>
            <p:cNvSpPr/>
            <p:nvPr/>
          </p:nvSpPr>
          <p:spPr>
            <a:xfrm>
              <a:off x="-150600" y="2475372"/>
              <a:ext cx="376135" cy="639883"/>
            </a:xfrm>
            <a:custGeom>
              <a:rect b="b" l="l" r="r" t="t"/>
              <a:pathLst>
                <a:path extrusionOk="0" h="8211" w="9356">
                  <a:moveTo>
                    <a:pt x="935" y="0"/>
                  </a:moveTo>
                  <a:cubicBezTo>
                    <a:pt x="558" y="0"/>
                    <a:pt x="126" y="251"/>
                    <a:pt x="126" y="614"/>
                  </a:cubicBezTo>
                  <a:cubicBezTo>
                    <a:pt x="0" y="2539"/>
                    <a:pt x="393" y="7674"/>
                    <a:pt x="3166" y="8080"/>
                  </a:cubicBezTo>
                  <a:cubicBezTo>
                    <a:pt x="3699" y="8155"/>
                    <a:pt x="4296" y="8211"/>
                    <a:pt x="4921" y="8211"/>
                  </a:cubicBezTo>
                  <a:cubicBezTo>
                    <a:pt x="5548" y="8211"/>
                    <a:pt x="6203" y="8154"/>
                    <a:pt x="6850" y="8003"/>
                  </a:cubicBezTo>
                  <a:cubicBezTo>
                    <a:pt x="8398" y="7334"/>
                    <a:pt x="9356" y="5466"/>
                    <a:pt x="9272" y="697"/>
                  </a:cubicBezTo>
                  <a:cubicBezTo>
                    <a:pt x="9272" y="363"/>
                    <a:pt x="9175" y="0"/>
                    <a:pt x="86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6"/>
          <p:cNvGrpSpPr/>
          <p:nvPr/>
        </p:nvGrpSpPr>
        <p:grpSpPr>
          <a:xfrm flipH="1">
            <a:off x="-155067" y="3778195"/>
            <a:ext cx="423748" cy="748350"/>
            <a:chOff x="-156827" y="2070695"/>
            <a:chExt cx="423748" cy="748350"/>
          </a:xfrm>
        </p:grpSpPr>
        <p:sp>
          <p:nvSpPr>
            <p:cNvPr id="211" name="Google Shape;211;p6"/>
            <p:cNvSpPr/>
            <p:nvPr/>
          </p:nvSpPr>
          <p:spPr>
            <a:xfrm>
              <a:off x="-156827" y="2070695"/>
              <a:ext cx="423748" cy="430542"/>
            </a:xfrm>
            <a:custGeom>
              <a:rect b="b" l="l" r="r" t="t"/>
              <a:pathLst>
                <a:path extrusionOk="0" h="10710" w="10541">
                  <a:moveTo>
                    <a:pt x="3783" y="1"/>
                  </a:moveTo>
                  <a:cubicBezTo>
                    <a:pt x="3499" y="1"/>
                    <a:pt x="2763" y="236"/>
                    <a:pt x="2846" y="3430"/>
                  </a:cubicBezTo>
                  <a:cubicBezTo>
                    <a:pt x="2929" y="6666"/>
                    <a:pt x="3347" y="8227"/>
                    <a:pt x="4017" y="9956"/>
                  </a:cubicBezTo>
                  <a:cubicBezTo>
                    <a:pt x="4017" y="9956"/>
                    <a:pt x="3486" y="9426"/>
                    <a:pt x="2595" y="7920"/>
                  </a:cubicBezTo>
                  <a:cubicBezTo>
                    <a:pt x="1719" y="6442"/>
                    <a:pt x="1213" y="5664"/>
                    <a:pt x="639" y="5664"/>
                  </a:cubicBezTo>
                  <a:cubicBezTo>
                    <a:pt x="629" y="5664"/>
                    <a:pt x="618" y="5664"/>
                    <a:pt x="607" y="5664"/>
                  </a:cubicBezTo>
                  <a:cubicBezTo>
                    <a:pt x="22" y="5693"/>
                    <a:pt x="1" y="6665"/>
                    <a:pt x="781" y="7920"/>
                  </a:cubicBezTo>
                  <a:cubicBezTo>
                    <a:pt x="1563" y="9175"/>
                    <a:pt x="2344" y="10067"/>
                    <a:pt x="3989" y="10485"/>
                  </a:cubicBezTo>
                  <a:cubicBezTo>
                    <a:pt x="3989" y="10485"/>
                    <a:pt x="3915" y="10710"/>
                    <a:pt x="4771" y="10710"/>
                  </a:cubicBezTo>
                  <a:cubicBezTo>
                    <a:pt x="5085" y="10710"/>
                    <a:pt x="5523" y="10680"/>
                    <a:pt x="6136" y="10597"/>
                  </a:cubicBezTo>
                  <a:cubicBezTo>
                    <a:pt x="10235" y="8506"/>
                    <a:pt x="10541" y="5912"/>
                    <a:pt x="9984" y="5662"/>
                  </a:cubicBezTo>
                  <a:cubicBezTo>
                    <a:pt x="9963" y="5652"/>
                    <a:pt x="9940" y="5648"/>
                    <a:pt x="9916" y="5648"/>
                  </a:cubicBezTo>
                  <a:cubicBezTo>
                    <a:pt x="9277" y="5648"/>
                    <a:pt x="7348" y="8664"/>
                    <a:pt x="5523" y="9845"/>
                  </a:cubicBezTo>
                  <a:cubicBezTo>
                    <a:pt x="7251" y="7223"/>
                    <a:pt x="9399" y="2874"/>
                    <a:pt x="8757" y="2205"/>
                  </a:cubicBezTo>
                  <a:cubicBezTo>
                    <a:pt x="8652" y="2095"/>
                    <a:pt x="8497" y="2032"/>
                    <a:pt x="8311" y="2032"/>
                  </a:cubicBezTo>
                  <a:cubicBezTo>
                    <a:pt x="7782" y="2032"/>
                    <a:pt x="6997" y="2539"/>
                    <a:pt x="6357" y="3921"/>
                  </a:cubicBezTo>
                  <a:cubicBezTo>
                    <a:pt x="5493" y="5789"/>
                    <a:pt x="5607" y="8339"/>
                    <a:pt x="4880" y="9705"/>
                  </a:cubicBezTo>
                  <a:cubicBezTo>
                    <a:pt x="4880" y="9705"/>
                    <a:pt x="5026" y="6730"/>
                    <a:pt x="4969" y="4890"/>
                  </a:cubicBezTo>
                  <a:cubicBezTo>
                    <a:pt x="4912" y="3049"/>
                    <a:pt x="4289" y="11"/>
                    <a:pt x="3793" y="1"/>
                  </a:cubicBezTo>
                  <a:cubicBezTo>
                    <a:pt x="3790" y="1"/>
                    <a:pt x="3786" y="1"/>
                    <a:pt x="37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6"/>
            <p:cNvSpPr/>
            <p:nvPr/>
          </p:nvSpPr>
          <p:spPr>
            <a:xfrm>
              <a:off x="-150600" y="2475374"/>
              <a:ext cx="376135" cy="343671"/>
            </a:xfrm>
            <a:custGeom>
              <a:rect b="b" l="l" r="r" t="t"/>
              <a:pathLst>
                <a:path extrusionOk="0" h="8211" w="9356">
                  <a:moveTo>
                    <a:pt x="935" y="0"/>
                  </a:moveTo>
                  <a:cubicBezTo>
                    <a:pt x="558" y="0"/>
                    <a:pt x="126" y="251"/>
                    <a:pt x="126" y="614"/>
                  </a:cubicBezTo>
                  <a:cubicBezTo>
                    <a:pt x="0" y="2539"/>
                    <a:pt x="393" y="7674"/>
                    <a:pt x="3166" y="8080"/>
                  </a:cubicBezTo>
                  <a:cubicBezTo>
                    <a:pt x="3699" y="8155"/>
                    <a:pt x="4296" y="8211"/>
                    <a:pt x="4921" y="8211"/>
                  </a:cubicBezTo>
                  <a:cubicBezTo>
                    <a:pt x="5548" y="8211"/>
                    <a:pt x="6203" y="8154"/>
                    <a:pt x="6850" y="8003"/>
                  </a:cubicBezTo>
                  <a:cubicBezTo>
                    <a:pt x="8398" y="7334"/>
                    <a:pt x="9356" y="5466"/>
                    <a:pt x="9272" y="697"/>
                  </a:cubicBezTo>
                  <a:cubicBezTo>
                    <a:pt x="9272" y="363"/>
                    <a:pt x="9175" y="0"/>
                    <a:pt x="86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6"/>
          <p:cNvSpPr/>
          <p:nvPr/>
        </p:nvSpPr>
        <p:spPr>
          <a:xfrm flipH="1">
            <a:off x="-43771" y="1732325"/>
            <a:ext cx="714600" cy="190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6"/>
          <p:cNvSpPr/>
          <p:nvPr/>
        </p:nvSpPr>
        <p:spPr>
          <a:xfrm flipH="1" rot="-5400000">
            <a:off x="-303721" y="1279775"/>
            <a:ext cx="714600" cy="19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6"/>
          <p:cNvSpPr/>
          <p:nvPr/>
        </p:nvSpPr>
        <p:spPr>
          <a:xfrm flipH="1" rot="-5400000">
            <a:off x="-65596" y="1279775"/>
            <a:ext cx="714600" cy="19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6"/>
          <p:cNvSpPr/>
          <p:nvPr/>
        </p:nvSpPr>
        <p:spPr>
          <a:xfrm flipH="1" rot="-5400000">
            <a:off x="179279" y="1367425"/>
            <a:ext cx="614400" cy="11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6"/>
          <p:cNvSpPr/>
          <p:nvPr/>
        </p:nvSpPr>
        <p:spPr>
          <a:xfrm>
            <a:off x="413700" y="319350"/>
            <a:ext cx="8316600" cy="4504800"/>
          </a:xfrm>
          <a:prstGeom prst="rect">
            <a:avLst/>
          </a:prstGeom>
          <a:solidFill>
            <a:srgbClr val="FFFFFF">
              <a:alpha val="8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9" name="Shape 219"/>
        <p:cNvGrpSpPr/>
        <p:nvPr/>
      </p:nvGrpSpPr>
      <p:grpSpPr>
        <a:xfrm>
          <a:off x="0" y="0"/>
          <a:ext cx="0" cy="0"/>
          <a:chOff x="0" y="0"/>
          <a:chExt cx="0" cy="0"/>
        </a:xfrm>
      </p:grpSpPr>
      <p:grpSp>
        <p:nvGrpSpPr>
          <p:cNvPr id="220" name="Google Shape;220;p7"/>
          <p:cNvGrpSpPr/>
          <p:nvPr/>
        </p:nvGrpSpPr>
        <p:grpSpPr>
          <a:xfrm>
            <a:off x="5298375" y="-658400"/>
            <a:ext cx="1897054" cy="1103425"/>
            <a:chOff x="5298375" y="-658400"/>
            <a:chExt cx="1897054" cy="1103425"/>
          </a:xfrm>
        </p:grpSpPr>
        <p:sp>
          <p:nvSpPr>
            <p:cNvPr id="221" name="Google Shape;221;p7"/>
            <p:cNvSpPr/>
            <p:nvPr/>
          </p:nvSpPr>
          <p:spPr>
            <a:xfrm>
              <a:off x="5298375" y="165101"/>
              <a:ext cx="1897054" cy="279924"/>
            </a:xfrm>
            <a:custGeom>
              <a:rect b="b" l="l" r="r" t="t"/>
              <a:pathLst>
                <a:path extrusionOk="0" h="4442" w="39360">
                  <a:moveTo>
                    <a:pt x="4442" y="0"/>
                  </a:moveTo>
                  <a:cubicBezTo>
                    <a:pt x="1989" y="0"/>
                    <a:pt x="1" y="1989"/>
                    <a:pt x="1" y="4441"/>
                  </a:cubicBezTo>
                  <a:lnTo>
                    <a:pt x="39360" y="4441"/>
                  </a:lnTo>
                  <a:cubicBezTo>
                    <a:pt x="39360" y="1989"/>
                    <a:pt x="37372" y="0"/>
                    <a:pt x="349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p:nvPr/>
          </p:nvSpPr>
          <p:spPr>
            <a:xfrm>
              <a:off x="5690129" y="-658400"/>
              <a:ext cx="33015" cy="930597"/>
            </a:xfrm>
            <a:custGeom>
              <a:rect b="b" l="l" r="r" t="t"/>
              <a:pathLst>
                <a:path extrusionOk="0" h="19308" w="685">
                  <a:moveTo>
                    <a:pt x="0" y="0"/>
                  </a:moveTo>
                  <a:lnTo>
                    <a:pt x="0" y="19308"/>
                  </a:lnTo>
                  <a:lnTo>
                    <a:pt x="685" y="19308"/>
                  </a:lnTo>
                  <a:lnTo>
                    <a:pt x="6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7"/>
            <p:cNvSpPr/>
            <p:nvPr/>
          </p:nvSpPr>
          <p:spPr>
            <a:xfrm>
              <a:off x="6737115" y="-658400"/>
              <a:ext cx="32967" cy="930597"/>
            </a:xfrm>
            <a:custGeom>
              <a:rect b="b" l="l" r="r" t="t"/>
              <a:pathLst>
                <a:path extrusionOk="0" h="19308" w="684">
                  <a:moveTo>
                    <a:pt x="0" y="0"/>
                  </a:moveTo>
                  <a:lnTo>
                    <a:pt x="0" y="19308"/>
                  </a:lnTo>
                  <a:lnTo>
                    <a:pt x="683" y="19308"/>
                  </a:lnTo>
                  <a:lnTo>
                    <a:pt x="68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7"/>
          <p:cNvSpPr/>
          <p:nvPr/>
        </p:nvSpPr>
        <p:spPr>
          <a:xfrm>
            <a:off x="8065723" y="1103202"/>
            <a:ext cx="869702" cy="1197212"/>
          </a:xfrm>
          <a:custGeom>
            <a:rect b="b" l="l" r="r" t="t"/>
            <a:pathLst>
              <a:path extrusionOk="0" h="15696" w="11372">
                <a:moveTo>
                  <a:pt x="0" y="0"/>
                </a:moveTo>
                <a:lnTo>
                  <a:pt x="0" y="15696"/>
                </a:lnTo>
                <a:lnTo>
                  <a:pt x="11372" y="15696"/>
                </a:lnTo>
                <a:lnTo>
                  <a:pt x="11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7"/>
          <p:cNvSpPr/>
          <p:nvPr/>
        </p:nvSpPr>
        <p:spPr>
          <a:xfrm>
            <a:off x="8119646" y="1162075"/>
            <a:ext cx="761869" cy="1079520"/>
          </a:xfrm>
          <a:custGeom>
            <a:rect b="b" l="l" r="r" t="t"/>
            <a:pathLst>
              <a:path extrusionOk="0" h="14153" w="9962">
                <a:moveTo>
                  <a:pt x="1" y="0"/>
                </a:moveTo>
                <a:lnTo>
                  <a:pt x="1" y="14153"/>
                </a:lnTo>
                <a:lnTo>
                  <a:pt x="9961" y="14153"/>
                </a:lnTo>
                <a:lnTo>
                  <a:pt x="99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7"/>
          <p:cNvSpPr/>
          <p:nvPr/>
        </p:nvSpPr>
        <p:spPr>
          <a:xfrm>
            <a:off x="8346884" y="1705888"/>
            <a:ext cx="307440" cy="31349"/>
          </a:xfrm>
          <a:custGeom>
            <a:rect b="b" l="l" r="r" t="t"/>
            <a:pathLst>
              <a:path extrusionOk="0" h="411" w="4020">
                <a:moveTo>
                  <a:pt x="0" y="1"/>
                </a:moveTo>
                <a:lnTo>
                  <a:pt x="0" y="410"/>
                </a:lnTo>
                <a:lnTo>
                  <a:pt x="4019" y="410"/>
                </a:lnTo>
                <a:lnTo>
                  <a:pt x="40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7"/>
          <p:cNvSpPr/>
          <p:nvPr/>
        </p:nvSpPr>
        <p:spPr>
          <a:xfrm>
            <a:off x="8187947" y="1638703"/>
            <a:ext cx="625280" cy="31349"/>
          </a:xfrm>
          <a:custGeom>
            <a:rect b="b" l="l" r="r" t="t"/>
            <a:pathLst>
              <a:path extrusionOk="0" h="411" w="8176">
                <a:moveTo>
                  <a:pt x="0" y="1"/>
                </a:moveTo>
                <a:lnTo>
                  <a:pt x="0" y="410"/>
                </a:lnTo>
                <a:lnTo>
                  <a:pt x="8176" y="410"/>
                </a:lnTo>
                <a:lnTo>
                  <a:pt x="81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
          <p:cNvSpPr/>
          <p:nvPr/>
        </p:nvSpPr>
        <p:spPr>
          <a:xfrm>
            <a:off x="8184964" y="1808306"/>
            <a:ext cx="294285" cy="31349"/>
          </a:xfrm>
          <a:custGeom>
            <a:rect b="b" l="l" r="r" t="t"/>
            <a:pathLst>
              <a:path extrusionOk="0" h="411"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7"/>
          <p:cNvSpPr/>
          <p:nvPr/>
        </p:nvSpPr>
        <p:spPr>
          <a:xfrm>
            <a:off x="8184964" y="1881135"/>
            <a:ext cx="294285" cy="31349"/>
          </a:xfrm>
          <a:custGeom>
            <a:rect b="b" l="l" r="r" t="t"/>
            <a:pathLst>
              <a:path extrusionOk="0" h="411"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7"/>
          <p:cNvSpPr/>
          <p:nvPr/>
        </p:nvSpPr>
        <p:spPr>
          <a:xfrm>
            <a:off x="8184964" y="1953963"/>
            <a:ext cx="294285" cy="31273"/>
          </a:xfrm>
          <a:custGeom>
            <a:rect b="b" l="l" r="r" t="t"/>
            <a:pathLst>
              <a:path extrusionOk="0" h="410"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7"/>
          <p:cNvSpPr/>
          <p:nvPr/>
        </p:nvSpPr>
        <p:spPr>
          <a:xfrm>
            <a:off x="8184964" y="2026868"/>
            <a:ext cx="294285" cy="31349"/>
          </a:xfrm>
          <a:custGeom>
            <a:rect b="b" l="l" r="r" t="t"/>
            <a:pathLst>
              <a:path extrusionOk="0" h="411"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
          <p:cNvSpPr/>
          <p:nvPr/>
        </p:nvSpPr>
        <p:spPr>
          <a:xfrm>
            <a:off x="8184964" y="2099697"/>
            <a:ext cx="294285" cy="31349"/>
          </a:xfrm>
          <a:custGeom>
            <a:rect b="b" l="l" r="r" t="t"/>
            <a:pathLst>
              <a:path extrusionOk="0" h="411" w="3848">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
          <p:cNvSpPr/>
          <p:nvPr/>
        </p:nvSpPr>
        <p:spPr>
          <a:xfrm>
            <a:off x="8521959" y="1808306"/>
            <a:ext cx="294209" cy="31349"/>
          </a:xfrm>
          <a:custGeom>
            <a:rect b="b" l="l" r="r" t="t"/>
            <a:pathLst>
              <a:path extrusionOk="0" h="411"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
          <p:cNvSpPr/>
          <p:nvPr/>
        </p:nvSpPr>
        <p:spPr>
          <a:xfrm>
            <a:off x="8521959" y="1881135"/>
            <a:ext cx="294209" cy="31349"/>
          </a:xfrm>
          <a:custGeom>
            <a:rect b="b" l="l" r="r" t="t"/>
            <a:pathLst>
              <a:path extrusionOk="0" h="411"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7"/>
          <p:cNvSpPr/>
          <p:nvPr/>
        </p:nvSpPr>
        <p:spPr>
          <a:xfrm>
            <a:off x="8521959" y="1953963"/>
            <a:ext cx="294209" cy="31273"/>
          </a:xfrm>
          <a:custGeom>
            <a:rect b="b" l="l" r="r" t="t"/>
            <a:pathLst>
              <a:path extrusionOk="0" h="410"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7"/>
          <p:cNvSpPr/>
          <p:nvPr/>
        </p:nvSpPr>
        <p:spPr>
          <a:xfrm>
            <a:off x="8521959" y="2026868"/>
            <a:ext cx="294209" cy="31349"/>
          </a:xfrm>
          <a:custGeom>
            <a:rect b="b" l="l" r="r" t="t"/>
            <a:pathLst>
              <a:path extrusionOk="0" h="411"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7"/>
          <p:cNvSpPr/>
          <p:nvPr/>
        </p:nvSpPr>
        <p:spPr>
          <a:xfrm>
            <a:off x="8521959" y="2099697"/>
            <a:ext cx="294209" cy="31349"/>
          </a:xfrm>
          <a:custGeom>
            <a:rect b="b" l="l" r="r" t="t"/>
            <a:pathLst>
              <a:path extrusionOk="0" h="411" w="3847">
                <a:moveTo>
                  <a:pt x="1" y="1"/>
                </a:moveTo>
                <a:lnTo>
                  <a:pt x="1" y="410"/>
                </a:lnTo>
                <a:lnTo>
                  <a:pt x="3847" y="410"/>
                </a:lnTo>
                <a:lnTo>
                  <a:pt x="3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7"/>
          <p:cNvSpPr/>
          <p:nvPr/>
        </p:nvSpPr>
        <p:spPr>
          <a:xfrm>
            <a:off x="8360116" y="1273796"/>
            <a:ext cx="280978" cy="286336"/>
          </a:xfrm>
          <a:custGeom>
            <a:rect b="b" l="l" r="r" t="t"/>
            <a:pathLst>
              <a:path extrusionOk="0" h="3754" w="3674">
                <a:moveTo>
                  <a:pt x="0" y="0"/>
                </a:moveTo>
                <a:lnTo>
                  <a:pt x="0" y="3753"/>
                </a:lnTo>
                <a:lnTo>
                  <a:pt x="3674" y="3753"/>
                </a:lnTo>
                <a:lnTo>
                  <a:pt x="36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7"/>
          <p:cNvSpPr/>
          <p:nvPr/>
        </p:nvSpPr>
        <p:spPr>
          <a:xfrm>
            <a:off x="0" y="4273800"/>
            <a:ext cx="9144000" cy="86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7"/>
          <p:cNvSpPr/>
          <p:nvPr/>
        </p:nvSpPr>
        <p:spPr>
          <a:xfrm>
            <a:off x="-274202" y="1116602"/>
            <a:ext cx="919131" cy="947704"/>
          </a:xfrm>
          <a:custGeom>
            <a:rect b="b" l="l" r="r" t="t"/>
            <a:pathLst>
              <a:path extrusionOk="0" h="9688" w="9371">
                <a:moveTo>
                  <a:pt x="0" y="0"/>
                </a:moveTo>
                <a:lnTo>
                  <a:pt x="0" y="9687"/>
                </a:lnTo>
                <a:lnTo>
                  <a:pt x="9370" y="9687"/>
                </a:lnTo>
                <a:lnTo>
                  <a:pt x="93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7"/>
          <p:cNvSpPr/>
          <p:nvPr/>
        </p:nvSpPr>
        <p:spPr>
          <a:xfrm>
            <a:off x="-205046" y="1192107"/>
            <a:ext cx="780737" cy="796764"/>
          </a:xfrm>
          <a:custGeom>
            <a:rect b="b" l="l" r="r" t="t"/>
            <a:pathLst>
              <a:path extrusionOk="0" h="8145" w="7960">
                <a:moveTo>
                  <a:pt x="1" y="0"/>
                </a:moveTo>
                <a:lnTo>
                  <a:pt x="1" y="8145"/>
                </a:lnTo>
                <a:lnTo>
                  <a:pt x="7960" y="8145"/>
                </a:lnTo>
                <a:lnTo>
                  <a:pt x="79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7"/>
          <p:cNvSpPr/>
          <p:nvPr/>
        </p:nvSpPr>
        <p:spPr>
          <a:xfrm>
            <a:off x="132690" y="1401503"/>
            <a:ext cx="377323" cy="40107"/>
          </a:xfrm>
          <a:custGeom>
            <a:rect b="b" l="l" r="r" t="t"/>
            <a:pathLst>
              <a:path extrusionOk="0" h="410" w="3847">
                <a:moveTo>
                  <a:pt x="0" y="0"/>
                </a:moveTo>
                <a:lnTo>
                  <a:pt x="0" y="409"/>
                </a:lnTo>
                <a:lnTo>
                  <a:pt x="3846" y="409"/>
                </a:lnTo>
                <a:lnTo>
                  <a:pt x="38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7"/>
          <p:cNvSpPr/>
          <p:nvPr/>
        </p:nvSpPr>
        <p:spPr>
          <a:xfrm>
            <a:off x="132690" y="1494808"/>
            <a:ext cx="377323" cy="40205"/>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7"/>
          <p:cNvSpPr/>
          <p:nvPr/>
        </p:nvSpPr>
        <p:spPr>
          <a:xfrm>
            <a:off x="132690" y="1588405"/>
            <a:ext cx="377323" cy="40107"/>
          </a:xfrm>
          <a:custGeom>
            <a:rect b="b" l="l" r="r" t="t"/>
            <a:pathLst>
              <a:path extrusionOk="0" h="410" w="3847">
                <a:moveTo>
                  <a:pt x="0" y="0"/>
                </a:moveTo>
                <a:lnTo>
                  <a:pt x="0" y="410"/>
                </a:lnTo>
                <a:lnTo>
                  <a:pt x="3846" y="410"/>
                </a:lnTo>
                <a:lnTo>
                  <a:pt x="38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7"/>
          <p:cNvSpPr/>
          <p:nvPr/>
        </p:nvSpPr>
        <p:spPr>
          <a:xfrm>
            <a:off x="132690" y="1681710"/>
            <a:ext cx="377323" cy="40205"/>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7"/>
          <p:cNvSpPr/>
          <p:nvPr/>
        </p:nvSpPr>
        <p:spPr>
          <a:xfrm>
            <a:off x="132690" y="1775112"/>
            <a:ext cx="377323" cy="40205"/>
          </a:xfrm>
          <a:custGeom>
            <a:rect b="b" l="l" r="r" t="t"/>
            <a:pathLst>
              <a:path extrusionOk="0" h="411" w="3847">
                <a:moveTo>
                  <a:pt x="0" y="1"/>
                </a:moveTo>
                <a:lnTo>
                  <a:pt x="0" y="410"/>
                </a:lnTo>
                <a:lnTo>
                  <a:pt x="3846" y="410"/>
                </a:lnTo>
                <a:lnTo>
                  <a:pt x="3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7"/>
          <p:cNvSpPr/>
          <p:nvPr/>
        </p:nvSpPr>
        <p:spPr>
          <a:xfrm>
            <a:off x="-139324" y="1395342"/>
            <a:ext cx="218332" cy="420343"/>
          </a:xfrm>
          <a:custGeom>
            <a:rect b="b" l="l" r="r" t="t"/>
            <a:pathLst>
              <a:path extrusionOk="0" h="4297" w="2226">
                <a:moveTo>
                  <a:pt x="1" y="1"/>
                </a:moveTo>
                <a:lnTo>
                  <a:pt x="1" y="4296"/>
                </a:lnTo>
                <a:lnTo>
                  <a:pt x="2225" y="4296"/>
                </a:lnTo>
                <a:lnTo>
                  <a:pt x="2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7"/>
          <p:cNvSpPr/>
          <p:nvPr/>
        </p:nvSpPr>
        <p:spPr>
          <a:xfrm>
            <a:off x="-274200" y="2862581"/>
            <a:ext cx="603261" cy="612933"/>
          </a:xfrm>
          <a:custGeom>
            <a:rect b="b" l="l" r="r" t="t"/>
            <a:pathLst>
              <a:path extrusionOk="0" h="10710" w="10541">
                <a:moveTo>
                  <a:pt x="3783" y="1"/>
                </a:moveTo>
                <a:cubicBezTo>
                  <a:pt x="3499" y="1"/>
                  <a:pt x="2763" y="236"/>
                  <a:pt x="2846" y="3430"/>
                </a:cubicBezTo>
                <a:cubicBezTo>
                  <a:pt x="2929" y="6666"/>
                  <a:pt x="3347" y="8227"/>
                  <a:pt x="4017" y="9956"/>
                </a:cubicBezTo>
                <a:cubicBezTo>
                  <a:pt x="4017" y="9956"/>
                  <a:pt x="3486" y="9426"/>
                  <a:pt x="2595" y="7920"/>
                </a:cubicBezTo>
                <a:cubicBezTo>
                  <a:pt x="1719" y="6442"/>
                  <a:pt x="1213" y="5664"/>
                  <a:pt x="639" y="5664"/>
                </a:cubicBezTo>
                <a:cubicBezTo>
                  <a:pt x="629" y="5664"/>
                  <a:pt x="618" y="5664"/>
                  <a:pt x="607" y="5664"/>
                </a:cubicBezTo>
                <a:cubicBezTo>
                  <a:pt x="22" y="5693"/>
                  <a:pt x="1" y="6665"/>
                  <a:pt x="781" y="7920"/>
                </a:cubicBezTo>
                <a:cubicBezTo>
                  <a:pt x="1563" y="9175"/>
                  <a:pt x="2344" y="10067"/>
                  <a:pt x="3989" y="10485"/>
                </a:cubicBezTo>
                <a:cubicBezTo>
                  <a:pt x="3989" y="10485"/>
                  <a:pt x="3915" y="10710"/>
                  <a:pt x="4771" y="10710"/>
                </a:cubicBezTo>
                <a:cubicBezTo>
                  <a:pt x="5085" y="10710"/>
                  <a:pt x="5523" y="10680"/>
                  <a:pt x="6136" y="10597"/>
                </a:cubicBezTo>
                <a:cubicBezTo>
                  <a:pt x="10235" y="8506"/>
                  <a:pt x="10541" y="5912"/>
                  <a:pt x="9984" y="5662"/>
                </a:cubicBezTo>
                <a:cubicBezTo>
                  <a:pt x="9963" y="5652"/>
                  <a:pt x="9940" y="5648"/>
                  <a:pt x="9916" y="5648"/>
                </a:cubicBezTo>
                <a:cubicBezTo>
                  <a:pt x="9277" y="5648"/>
                  <a:pt x="7348" y="8664"/>
                  <a:pt x="5523" y="9845"/>
                </a:cubicBezTo>
                <a:cubicBezTo>
                  <a:pt x="7251" y="7223"/>
                  <a:pt x="9399" y="2874"/>
                  <a:pt x="8757" y="2205"/>
                </a:cubicBezTo>
                <a:cubicBezTo>
                  <a:pt x="8652" y="2095"/>
                  <a:pt x="8497" y="2032"/>
                  <a:pt x="8311" y="2032"/>
                </a:cubicBezTo>
                <a:cubicBezTo>
                  <a:pt x="7782" y="2032"/>
                  <a:pt x="6997" y="2539"/>
                  <a:pt x="6357" y="3921"/>
                </a:cubicBezTo>
                <a:cubicBezTo>
                  <a:pt x="5493" y="5789"/>
                  <a:pt x="5607" y="8339"/>
                  <a:pt x="4880" y="9705"/>
                </a:cubicBezTo>
                <a:cubicBezTo>
                  <a:pt x="4880" y="9705"/>
                  <a:pt x="5026" y="6730"/>
                  <a:pt x="4969" y="4890"/>
                </a:cubicBezTo>
                <a:cubicBezTo>
                  <a:pt x="4912" y="3049"/>
                  <a:pt x="4289" y="11"/>
                  <a:pt x="3793" y="1"/>
                </a:cubicBezTo>
                <a:cubicBezTo>
                  <a:pt x="3790" y="1"/>
                  <a:pt x="3786" y="1"/>
                  <a:pt x="37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7"/>
          <p:cNvSpPr/>
          <p:nvPr/>
        </p:nvSpPr>
        <p:spPr>
          <a:xfrm>
            <a:off x="-265330" y="3438711"/>
            <a:ext cx="535444" cy="469916"/>
          </a:xfrm>
          <a:custGeom>
            <a:rect b="b" l="l" r="r" t="t"/>
            <a:pathLst>
              <a:path extrusionOk="0" h="8211" w="9356">
                <a:moveTo>
                  <a:pt x="935" y="0"/>
                </a:moveTo>
                <a:cubicBezTo>
                  <a:pt x="558" y="0"/>
                  <a:pt x="126" y="251"/>
                  <a:pt x="126" y="614"/>
                </a:cubicBezTo>
                <a:cubicBezTo>
                  <a:pt x="0" y="2539"/>
                  <a:pt x="393" y="7674"/>
                  <a:pt x="3166" y="8080"/>
                </a:cubicBezTo>
                <a:cubicBezTo>
                  <a:pt x="3699" y="8155"/>
                  <a:pt x="4296" y="8211"/>
                  <a:pt x="4921" y="8211"/>
                </a:cubicBezTo>
                <a:cubicBezTo>
                  <a:pt x="5548" y="8211"/>
                  <a:pt x="6203" y="8154"/>
                  <a:pt x="6850" y="8003"/>
                </a:cubicBezTo>
                <a:cubicBezTo>
                  <a:pt x="8398" y="7334"/>
                  <a:pt x="9356" y="5466"/>
                  <a:pt x="9272" y="697"/>
                </a:cubicBezTo>
                <a:cubicBezTo>
                  <a:pt x="9272" y="363"/>
                  <a:pt x="9175" y="0"/>
                  <a:pt x="86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7"/>
          <p:cNvSpPr/>
          <p:nvPr/>
        </p:nvSpPr>
        <p:spPr>
          <a:xfrm>
            <a:off x="-693100" y="3862200"/>
            <a:ext cx="1250199" cy="741801"/>
          </a:xfrm>
          <a:custGeom>
            <a:rect b="b" l="l" r="r" t="t"/>
            <a:pathLst>
              <a:path extrusionOk="0" h="27788" w="60704">
                <a:moveTo>
                  <a:pt x="1" y="0"/>
                </a:moveTo>
                <a:lnTo>
                  <a:pt x="1" y="27788"/>
                </a:lnTo>
                <a:lnTo>
                  <a:pt x="60703" y="27788"/>
                </a:lnTo>
                <a:lnTo>
                  <a:pt x="607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
          <p:cNvSpPr/>
          <p:nvPr/>
        </p:nvSpPr>
        <p:spPr>
          <a:xfrm>
            <a:off x="-706881" y="3862200"/>
            <a:ext cx="1348932" cy="199868"/>
          </a:xfrm>
          <a:custGeom>
            <a:rect b="b" l="l" r="r" t="t"/>
            <a:pathLst>
              <a:path extrusionOk="0" h="3670" w="61970">
                <a:moveTo>
                  <a:pt x="1" y="0"/>
                </a:moveTo>
                <a:lnTo>
                  <a:pt x="1" y="3669"/>
                </a:lnTo>
                <a:lnTo>
                  <a:pt x="61969" y="3669"/>
                </a:lnTo>
                <a:lnTo>
                  <a:pt x="61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a:off x="413700" y="319350"/>
            <a:ext cx="8316600" cy="4504800"/>
          </a:xfrm>
          <a:prstGeom prst="rect">
            <a:avLst/>
          </a:prstGeom>
          <a:solidFill>
            <a:srgbClr val="FFFFFF">
              <a:alpha val="8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54" name="Google Shape;254;p7"/>
          <p:cNvSpPr txBox="1"/>
          <p:nvPr>
            <p:ph idx="1" type="subTitle"/>
          </p:nvPr>
        </p:nvSpPr>
        <p:spPr>
          <a:xfrm>
            <a:off x="1036275" y="1706463"/>
            <a:ext cx="4294800" cy="19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5" name="Shape 255"/>
        <p:cNvGrpSpPr/>
        <p:nvPr/>
      </p:nvGrpSpPr>
      <p:grpSpPr>
        <a:xfrm>
          <a:off x="0" y="0"/>
          <a:ext cx="0" cy="0"/>
          <a:chOff x="0" y="0"/>
          <a:chExt cx="0" cy="0"/>
        </a:xfrm>
      </p:grpSpPr>
      <p:sp>
        <p:nvSpPr>
          <p:cNvPr id="256" name="Google Shape;256;p8"/>
          <p:cNvSpPr/>
          <p:nvPr/>
        </p:nvSpPr>
        <p:spPr>
          <a:xfrm>
            <a:off x="-45750" y="4286250"/>
            <a:ext cx="9235500" cy="86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 name="Google Shape;257;p8"/>
          <p:cNvGrpSpPr/>
          <p:nvPr/>
        </p:nvGrpSpPr>
        <p:grpSpPr>
          <a:xfrm>
            <a:off x="419349" y="1618967"/>
            <a:ext cx="499802" cy="866648"/>
            <a:chOff x="860475" y="175731"/>
            <a:chExt cx="603261" cy="1046045"/>
          </a:xfrm>
        </p:grpSpPr>
        <p:sp>
          <p:nvSpPr>
            <p:cNvPr id="258" name="Google Shape;258;p8"/>
            <p:cNvSpPr/>
            <p:nvPr/>
          </p:nvSpPr>
          <p:spPr>
            <a:xfrm>
              <a:off x="860475" y="175731"/>
              <a:ext cx="603261" cy="612933"/>
            </a:xfrm>
            <a:custGeom>
              <a:rect b="b" l="l" r="r" t="t"/>
              <a:pathLst>
                <a:path extrusionOk="0" h="10710" w="10541">
                  <a:moveTo>
                    <a:pt x="3783" y="1"/>
                  </a:moveTo>
                  <a:cubicBezTo>
                    <a:pt x="3499" y="1"/>
                    <a:pt x="2763" y="236"/>
                    <a:pt x="2846" y="3430"/>
                  </a:cubicBezTo>
                  <a:cubicBezTo>
                    <a:pt x="2929" y="6666"/>
                    <a:pt x="3347" y="8227"/>
                    <a:pt x="4017" y="9956"/>
                  </a:cubicBezTo>
                  <a:cubicBezTo>
                    <a:pt x="4017" y="9956"/>
                    <a:pt x="3486" y="9426"/>
                    <a:pt x="2595" y="7920"/>
                  </a:cubicBezTo>
                  <a:cubicBezTo>
                    <a:pt x="1719" y="6442"/>
                    <a:pt x="1213" y="5664"/>
                    <a:pt x="639" y="5664"/>
                  </a:cubicBezTo>
                  <a:cubicBezTo>
                    <a:pt x="629" y="5664"/>
                    <a:pt x="618" y="5664"/>
                    <a:pt x="607" y="5664"/>
                  </a:cubicBezTo>
                  <a:cubicBezTo>
                    <a:pt x="22" y="5693"/>
                    <a:pt x="1" y="6665"/>
                    <a:pt x="781" y="7920"/>
                  </a:cubicBezTo>
                  <a:cubicBezTo>
                    <a:pt x="1563" y="9175"/>
                    <a:pt x="2344" y="10067"/>
                    <a:pt x="3989" y="10485"/>
                  </a:cubicBezTo>
                  <a:cubicBezTo>
                    <a:pt x="3989" y="10485"/>
                    <a:pt x="3915" y="10710"/>
                    <a:pt x="4771" y="10710"/>
                  </a:cubicBezTo>
                  <a:cubicBezTo>
                    <a:pt x="5085" y="10710"/>
                    <a:pt x="5523" y="10680"/>
                    <a:pt x="6136" y="10597"/>
                  </a:cubicBezTo>
                  <a:cubicBezTo>
                    <a:pt x="10235" y="8506"/>
                    <a:pt x="10541" y="5912"/>
                    <a:pt x="9984" y="5662"/>
                  </a:cubicBezTo>
                  <a:cubicBezTo>
                    <a:pt x="9963" y="5652"/>
                    <a:pt x="9940" y="5648"/>
                    <a:pt x="9916" y="5648"/>
                  </a:cubicBezTo>
                  <a:cubicBezTo>
                    <a:pt x="9277" y="5648"/>
                    <a:pt x="7348" y="8664"/>
                    <a:pt x="5523" y="9845"/>
                  </a:cubicBezTo>
                  <a:cubicBezTo>
                    <a:pt x="7251" y="7223"/>
                    <a:pt x="9399" y="2874"/>
                    <a:pt x="8757" y="2205"/>
                  </a:cubicBezTo>
                  <a:cubicBezTo>
                    <a:pt x="8652" y="2095"/>
                    <a:pt x="8497" y="2032"/>
                    <a:pt x="8311" y="2032"/>
                  </a:cubicBezTo>
                  <a:cubicBezTo>
                    <a:pt x="7782" y="2032"/>
                    <a:pt x="6997" y="2539"/>
                    <a:pt x="6357" y="3921"/>
                  </a:cubicBezTo>
                  <a:cubicBezTo>
                    <a:pt x="5493" y="5789"/>
                    <a:pt x="5607" y="8339"/>
                    <a:pt x="4880" y="9705"/>
                  </a:cubicBezTo>
                  <a:cubicBezTo>
                    <a:pt x="4880" y="9705"/>
                    <a:pt x="5026" y="6730"/>
                    <a:pt x="4969" y="4890"/>
                  </a:cubicBezTo>
                  <a:cubicBezTo>
                    <a:pt x="4912" y="3049"/>
                    <a:pt x="4289" y="11"/>
                    <a:pt x="3793" y="1"/>
                  </a:cubicBezTo>
                  <a:cubicBezTo>
                    <a:pt x="3790" y="1"/>
                    <a:pt x="3786" y="1"/>
                    <a:pt x="37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8"/>
            <p:cNvSpPr/>
            <p:nvPr/>
          </p:nvSpPr>
          <p:spPr>
            <a:xfrm>
              <a:off x="869345" y="751861"/>
              <a:ext cx="535444" cy="469916"/>
            </a:xfrm>
            <a:custGeom>
              <a:rect b="b" l="l" r="r" t="t"/>
              <a:pathLst>
                <a:path extrusionOk="0" h="8211" w="9356">
                  <a:moveTo>
                    <a:pt x="935" y="0"/>
                  </a:moveTo>
                  <a:cubicBezTo>
                    <a:pt x="558" y="0"/>
                    <a:pt x="126" y="251"/>
                    <a:pt x="126" y="614"/>
                  </a:cubicBezTo>
                  <a:cubicBezTo>
                    <a:pt x="0" y="2539"/>
                    <a:pt x="393" y="7674"/>
                    <a:pt x="3166" y="8080"/>
                  </a:cubicBezTo>
                  <a:cubicBezTo>
                    <a:pt x="3699" y="8155"/>
                    <a:pt x="4296" y="8211"/>
                    <a:pt x="4921" y="8211"/>
                  </a:cubicBezTo>
                  <a:cubicBezTo>
                    <a:pt x="5548" y="8211"/>
                    <a:pt x="6203" y="8154"/>
                    <a:pt x="6850" y="8003"/>
                  </a:cubicBezTo>
                  <a:cubicBezTo>
                    <a:pt x="8398" y="7334"/>
                    <a:pt x="9356" y="5466"/>
                    <a:pt x="9272" y="697"/>
                  </a:cubicBezTo>
                  <a:cubicBezTo>
                    <a:pt x="9272" y="363"/>
                    <a:pt x="9175" y="0"/>
                    <a:pt x="86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8"/>
          <p:cNvSpPr/>
          <p:nvPr/>
        </p:nvSpPr>
        <p:spPr>
          <a:xfrm flipH="1">
            <a:off x="-257774" y="2485635"/>
            <a:ext cx="2033799" cy="1950122"/>
          </a:xfrm>
          <a:custGeom>
            <a:rect b="b" l="l" r="r" t="t"/>
            <a:pathLst>
              <a:path extrusionOk="0" h="60124" w="45845">
                <a:moveTo>
                  <a:pt x="0" y="1"/>
                </a:moveTo>
                <a:lnTo>
                  <a:pt x="0" y="60124"/>
                </a:lnTo>
                <a:lnTo>
                  <a:pt x="45844" y="60124"/>
                </a:lnTo>
                <a:lnTo>
                  <a:pt x="45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8"/>
          <p:cNvSpPr/>
          <p:nvPr/>
        </p:nvSpPr>
        <p:spPr>
          <a:xfrm flipH="1">
            <a:off x="-257766" y="2606450"/>
            <a:ext cx="1897041" cy="1715638"/>
          </a:xfrm>
          <a:custGeom>
            <a:rect b="b" l="l" r="r" t="t"/>
            <a:pathLst>
              <a:path extrusionOk="0" h="57384" w="43756">
                <a:moveTo>
                  <a:pt x="1" y="1"/>
                </a:moveTo>
                <a:lnTo>
                  <a:pt x="1" y="57384"/>
                </a:lnTo>
                <a:lnTo>
                  <a:pt x="43755" y="57384"/>
                </a:lnTo>
                <a:lnTo>
                  <a:pt x="437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8"/>
          <p:cNvSpPr/>
          <p:nvPr/>
        </p:nvSpPr>
        <p:spPr>
          <a:xfrm flipH="1">
            <a:off x="265751" y="3927024"/>
            <a:ext cx="197526" cy="336028"/>
          </a:xfrm>
          <a:custGeom>
            <a:rect b="b" l="l" r="r" t="t"/>
            <a:pathLst>
              <a:path extrusionOk="0" h="5140" w="3627">
                <a:moveTo>
                  <a:pt x="1" y="0"/>
                </a:moveTo>
                <a:lnTo>
                  <a:pt x="1" y="5140"/>
                </a:lnTo>
                <a:lnTo>
                  <a:pt x="3626" y="5140"/>
                </a:lnTo>
                <a:lnTo>
                  <a:pt x="3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8"/>
          <p:cNvSpPr/>
          <p:nvPr/>
        </p:nvSpPr>
        <p:spPr>
          <a:xfrm flipH="1">
            <a:off x="503412" y="3927024"/>
            <a:ext cx="197472" cy="336028"/>
          </a:xfrm>
          <a:custGeom>
            <a:rect b="b" l="l" r="r" t="t"/>
            <a:pathLst>
              <a:path extrusionOk="0" h="5140" w="3626">
                <a:moveTo>
                  <a:pt x="1" y="0"/>
                </a:moveTo>
                <a:lnTo>
                  <a:pt x="1" y="5140"/>
                </a:lnTo>
                <a:lnTo>
                  <a:pt x="3626" y="5140"/>
                </a:lnTo>
                <a:lnTo>
                  <a:pt x="3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8"/>
          <p:cNvSpPr/>
          <p:nvPr/>
        </p:nvSpPr>
        <p:spPr>
          <a:xfrm flipH="1">
            <a:off x="741073" y="3927024"/>
            <a:ext cx="197526" cy="336028"/>
          </a:xfrm>
          <a:custGeom>
            <a:rect b="b" l="l" r="r" t="t"/>
            <a:pathLst>
              <a:path extrusionOk="0" h="5140" w="3627">
                <a:moveTo>
                  <a:pt x="1" y="0"/>
                </a:moveTo>
                <a:lnTo>
                  <a:pt x="1" y="5140"/>
                </a:lnTo>
                <a:lnTo>
                  <a:pt x="3626" y="5140"/>
                </a:lnTo>
                <a:lnTo>
                  <a:pt x="3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
          <p:cNvSpPr/>
          <p:nvPr/>
        </p:nvSpPr>
        <p:spPr>
          <a:xfrm flipH="1">
            <a:off x="978788" y="3927024"/>
            <a:ext cx="197472" cy="336028"/>
          </a:xfrm>
          <a:custGeom>
            <a:rect b="b" l="l" r="r" t="t"/>
            <a:pathLst>
              <a:path extrusionOk="0" h="5140" w="3626">
                <a:moveTo>
                  <a:pt x="0" y="0"/>
                </a:moveTo>
                <a:lnTo>
                  <a:pt x="0" y="5140"/>
                </a:lnTo>
                <a:lnTo>
                  <a:pt x="3625" y="5140"/>
                </a:lnTo>
                <a:lnTo>
                  <a:pt x="36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p:nvPr/>
        </p:nvSpPr>
        <p:spPr>
          <a:xfrm flipH="1">
            <a:off x="1216503" y="3927024"/>
            <a:ext cx="197472" cy="336028"/>
          </a:xfrm>
          <a:custGeom>
            <a:rect b="b" l="l" r="r" t="t"/>
            <a:pathLst>
              <a:path extrusionOk="0" h="5140" w="3626">
                <a:moveTo>
                  <a:pt x="0" y="0"/>
                </a:moveTo>
                <a:lnTo>
                  <a:pt x="0" y="5140"/>
                </a:lnTo>
                <a:lnTo>
                  <a:pt x="3626" y="5140"/>
                </a:lnTo>
                <a:lnTo>
                  <a:pt x="3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8"/>
          <p:cNvSpPr/>
          <p:nvPr/>
        </p:nvSpPr>
        <p:spPr>
          <a:xfrm flipH="1">
            <a:off x="1427044" y="2772779"/>
            <a:ext cx="127110" cy="363085"/>
          </a:xfrm>
          <a:custGeom>
            <a:rect b="b" l="l" r="r" t="t"/>
            <a:pathLst>
              <a:path extrusionOk="0" h="6667" w="2334">
                <a:moveTo>
                  <a:pt x="0" y="1"/>
                </a:moveTo>
                <a:lnTo>
                  <a:pt x="0" y="6666"/>
                </a:lnTo>
                <a:lnTo>
                  <a:pt x="2334" y="6666"/>
                </a:lnTo>
                <a:lnTo>
                  <a:pt x="2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
          <p:cNvSpPr/>
          <p:nvPr/>
        </p:nvSpPr>
        <p:spPr>
          <a:xfrm flipH="1">
            <a:off x="1454601" y="3356742"/>
            <a:ext cx="99553" cy="363030"/>
          </a:xfrm>
          <a:custGeom>
            <a:rect b="b" l="l" r="r" t="t"/>
            <a:pathLst>
              <a:path extrusionOk="0" h="6666" w="1828">
                <a:moveTo>
                  <a:pt x="0" y="1"/>
                </a:moveTo>
                <a:lnTo>
                  <a:pt x="0" y="6666"/>
                </a:lnTo>
                <a:lnTo>
                  <a:pt x="1828" y="6666"/>
                </a:lnTo>
                <a:lnTo>
                  <a:pt x="182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8"/>
          <p:cNvSpPr/>
          <p:nvPr/>
        </p:nvSpPr>
        <p:spPr>
          <a:xfrm flipH="1">
            <a:off x="895574" y="3612972"/>
            <a:ext cx="363030" cy="99553"/>
          </a:xfrm>
          <a:custGeom>
            <a:rect b="b" l="l" r="r" t="t"/>
            <a:pathLst>
              <a:path extrusionOk="0" h="1828" w="6666">
                <a:moveTo>
                  <a:pt x="1" y="0"/>
                </a:moveTo>
                <a:lnTo>
                  <a:pt x="1" y="1828"/>
                </a:lnTo>
                <a:lnTo>
                  <a:pt x="6666" y="1828"/>
                </a:lnTo>
                <a:lnTo>
                  <a:pt x="666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
          <p:cNvSpPr/>
          <p:nvPr/>
        </p:nvSpPr>
        <p:spPr>
          <a:xfrm flipH="1">
            <a:off x="1306091" y="3439683"/>
            <a:ext cx="99553" cy="280088"/>
          </a:xfrm>
          <a:custGeom>
            <a:rect b="b" l="l" r="r" t="t"/>
            <a:pathLst>
              <a:path extrusionOk="0" h="5143" w="1828">
                <a:moveTo>
                  <a:pt x="0" y="0"/>
                </a:moveTo>
                <a:lnTo>
                  <a:pt x="0" y="5143"/>
                </a:lnTo>
                <a:lnTo>
                  <a:pt x="1828" y="5143"/>
                </a:lnTo>
                <a:lnTo>
                  <a:pt x="18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p:nvPr/>
        </p:nvSpPr>
        <p:spPr>
          <a:xfrm flipH="1">
            <a:off x="447870" y="3383754"/>
            <a:ext cx="170460" cy="336018"/>
          </a:xfrm>
          <a:custGeom>
            <a:rect b="b" l="l" r="r" t="t"/>
            <a:pathLst>
              <a:path extrusionOk="0" h="6170" w="3130">
                <a:moveTo>
                  <a:pt x="0" y="0"/>
                </a:moveTo>
                <a:lnTo>
                  <a:pt x="0" y="6170"/>
                </a:lnTo>
                <a:lnTo>
                  <a:pt x="3130" y="6170"/>
                </a:lnTo>
                <a:lnTo>
                  <a:pt x="31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8"/>
          <p:cNvSpPr/>
          <p:nvPr/>
        </p:nvSpPr>
        <p:spPr>
          <a:xfrm flipH="1">
            <a:off x="277196" y="3483904"/>
            <a:ext cx="148785" cy="235866"/>
          </a:xfrm>
          <a:custGeom>
            <a:rect b="b" l="l" r="r" t="t"/>
            <a:pathLst>
              <a:path extrusionOk="0" h="4331" w="2732">
                <a:moveTo>
                  <a:pt x="0" y="0"/>
                </a:moveTo>
                <a:lnTo>
                  <a:pt x="0" y="4331"/>
                </a:lnTo>
                <a:lnTo>
                  <a:pt x="2731" y="4331"/>
                </a:lnTo>
                <a:lnTo>
                  <a:pt x="27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8"/>
          <p:cNvSpPr/>
          <p:nvPr/>
        </p:nvSpPr>
        <p:spPr>
          <a:xfrm flipH="1">
            <a:off x="-4414" y="3601753"/>
            <a:ext cx="255308" cy="118015"/>
          </a:xfrm>
          <a:custGeom>
            <a:rect b="b" l="l" r="r" t="t"/>
            <a:pathLst>
              <a:path extrusionOk="0" h="2167" w="4688">
                <a:moveTo>
                  <a:pt x="1" y="1"/>
                </a:moveTo>
                <a:lnTo>
                  <a:pt x="1" y="2167"/>
                </a:lnTo>
                <a:lnTo>
                  <a:pt x="4687" y="2167"/>
                </a:lnTo>
                <a:lnTo>
                  <a:pt x="46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8"/>
          <p:cNvSpPr/>
          <p:nvPr/>
        </p:nvSpPr>
        <p:spPr>
          <a:xfrm flipH="1">
            <a:off x="1262796" y="2772779"/>
            <a:ext cx="127110" cy="363085"/>
          </a:xfrm>
          <a:custGeom>
            <a:rect b="b" l="l" r="r" t="t"/>
            <a:pathLst>
              <a:path extrusionOk="0" h="6667" w="2334">
                <a:moveTo>
                  <a:pt x="0" y="1"/>
                </a:moveTo>
                <a:lnTo>
                  <a:pt x="0" y="6666"/>
                </a:lnTo>
                <a:lnTo>
                  <a:pt x="2334" y="6666"/>
                </a:lnTo>
                <a:lnTo>
                  <a:pt x="2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p:nvPr/>
        </p:nvSpPr>
        <p:spPr>
          <a:xfrm flipH="1">
            <a:off x="1098547" y="2772779"/>
            <a:ext cx="127110" cy="363085"/>
          </a:xfrm>
          <a:custGeom>
            <a:rect b="b" l="l" r="r" t="t"/>
            <a:pathLst>
              <a:path extrusionOk="0" h="6667" w="2334">
                <a:moveTo>
                  <a:pt x="0" y="1"/>
                </a:moveTo>
                <a:lnTo>
                  <a:pt x="0" y="6666"/>
                </a:lnTo>
                <a:lnTo>
                  <a:pt x="2334" y="6666"/>
                </a:lnTo>
                <a:lnTo>
                  <a:pt x="2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flipH="1">
            <a:off x="934299" y="2772779"/>
            <a:ext cx="127110" cy="363085"/>
          </a:xfrm>
          <a:custGeom>
            <a:rect b="b" l="l" r="r" t="t"/>
            <a:pathLst>
              <a:path extrusionOk="0" h="6667" w="2334">
                <a:moveTo>
                  <a:pt x="0" y="1"/>
                </a:moveTo>
                <a:lnTo>
                  <a:pt x="0" y="6666"/>
                </a:lnTo>
                <a:lnTo>
                  <a:pt x="2334" y="6666"/>
                </a:lnTo>
                <a:lnTo>
                  <a:pt x="23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p:nvPr/>
        </p:nvSpPr>
        <p:spPr>
          <a:xfrm flipH="1">
            <a:off x="770050" y="2772779"/>
            <a:ext cx="127055" cy="363085"/>
          </a:xfrm>
          <a:custGeom>
            <a:rect b="b" l="l" r="r" t="t"/>
            <a:pathLst>
              <a:path extrusionOk="0" h="6667" w="2333">
                <a:moveTo>
                  <a:pt x="1" y="1"/>
                </a:moveTo>
                <a:lnTo>
                  <a:pt x="1" y="6666"/>
                </a:lnTo>
                <a:lnTo>
                  <a:pt x="2333" y="6666"/>
                </a:lnTo>
                <a:lnTo>
                  <a:pt x="2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
          <p:cNvSpPr/>
          <p:nvPr/>
        </p:nvSpPr>
        <p:spPr>
          <a:xfrm flipH="1">
            <a:off x="605693" y="2772779"/>
            <a:ext cx="127110" cy="363085"/>
          </a:xfrm>
          <a:custGeom>
            <a:rect b="b" l="l" r="r" t="t"/>
            <a:pathLst>
              <a:path extrusionOk="0" h="6667" w="2334">
                <a:moveTo>
                  <a:pt x="0" y="1"/>
                </a:moveTo>
                <a:lnTo>
                  <a:pt x="0" y="6666"/>
                </a:lnTo>
                <a:lnTo>
                  <a:pt x="2333" y="6666"/>
                </a:lnTo>
                <a:lnTo>
                  <a:pt x="2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8"/>
          <p:cNvSpPr/>
          <p:nvPr/>
        </p:nvSpPr>
        <p:spPr>
          <a:xfrm flipH="1">
            <a:off x="441445" y="2772779"/>
            <a:ext cx="127110" cy="363085"/>
          </a:xfrm>
          <a:custGeom>
            <a:rect b="b" l="l" r="r" t="t"/>
            <a:pathLst>
              <a:path extrusionOk="0" h="6667" w="2334">
                <a:moveTo>
                  <a:pt x="0" y="1"/>
                </a:moveTo>
                <a:lnTo>
                  <a:pt x="0" y="6666"/>
                </a:lnTo>
                <a:lnTo>
                  <a:pt x="2333" y="6666"/>
                </a:lnTo>
                <a:lnTo>
                  <a:pt x="2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p:nvPr/>
        </p:nvSpPr>
        <p:spPr>
          <a:xfrm flipH="1">
            <a:off x="277196" y="2772779"/>
            <a:ext cx="127110" cy="363085"/>
          </a:xfrm>
          <a:custGeom>
            <a:rect b="b" l="l" r="r" t="t"/>
            <a:pathLst>
              <a:path extrusionOk="0" h="6667" w="2334">
                <a:moveTo>
                  <a:pt x="0" y="1"/>
                </a:moveTo>
                <a:lnTo>
                  <a:pt x="0" y="6666"/>
                </a:lnTo>
                <a:lnTo>
                  <a:pt x="2333" y="6666"/>
                </a:lnTo>
                <a:lnTo>
                  <a:pt x="2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8"/>
          <p:cNvSpPr/>
          <p:nvPr/>
        </p:nvSpPr>
        <p:spPr>
          <a:xfrm flipH="1">
            <a:off x="112948" y="2772779"/>
            <a:ext cx="127055" cy="363085"/>
          </a:xfrm>
          <a:custGeom>
            <a:rect b="b" l="l" r="r" t="t"/>
            <a:pathLst>
              <a:path extrusionOk="0" h="6667" w="2333">
                <a:moveTo>
                  <a:pt x="1" y="1"/>
                </a:moveTo>
                <a:lnTo>
                  <a:pt x="1" y="6666"/>
                </a:lnTo>
                <a:lnTo>
                  <a:pt x="2332" y="6666"/>
                </a:lnTo>
                <a:lnTo>
                  <a:pt x="233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8"/>
          <p:cNvSpPr/>
          <p:nvPr/>
        </p:nvSpPr>
        <p:spPr>
          <a:xfrm flipH="1">
            <a:off x="-257722" y="3129475"/>
            <a:ext cx="1938922" cy="104781"/>
          </a:xfrm>
          <a:custGeom>
            <a:rect b="b" l="l" r="r" t="t"/>
            <a:pathLst>
              <a:path extrusionOk="0" h="1924" w="44104">
                <a:moveTo>
                  <a:pt x="0" y="0"/>
                </a:moveTo>
                <a:lnTo>
                  <a:pt x="0" y="1924"/>
                </a:lnTo>
                <a:lnTo>
                  <a:pt x="44103" y="1924"/>
                </a:lnTo>
                <a:lnTo>
                  <a:pt x="441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8"/>
          <p:cNvSpPr/>
          <p:nvPr/>
        </p:nvSpPr>
        <p:spPr>
          <a:xfrm flipH="1">
            <a:off x="-257722" y="3701359"/>
            <a:ext cx="1938922" cy="104836"/>
          </a:xfrm>
          <a:custGeom>
            <a:rect b="b" l="l" r="r" t="t"/>
            <a:pathLst>
              <a:path extrusionOk="0" h="1925" w="44104">
                <a:moveTo>
                  <a:pt x="0" y="1"/>
                </a:moveTo>
                <a:lnTo>
                  <a:pt x="0" y="1925"/>
                </a:lnTo>
                <a:lnTo>
                  <a:pt x="44103" y="1925"/>
                </a:lnTo>
                <a:lnTo>
                  <a:pt x="44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
          <p:cNvSpPr/>
          <p:nvPr/>
        </p:nvSpPr>
        <p:spPr>
          <a:xfrm flipH="1">
            <a:off x="-257722" y="4273189"/>
            <a:ext cx="1938922" cy="104836"/>
          </a:xfrm>
          <a:custGeom>
            <a:rect b="b" l="l" r="r" t="t"/>
            <a:pathLst>
              <a:path extrusionOk="0" h="1925" w="44104">
                <a:moveTo>
                  <a:pt x="0" y="1"/>
                </a:moveTo>
                <a:lnTo>
                  <a:pt x="0" y="1925"/>
                </a:lnTo>
                <a:lnTo>
                  <a:pt x="44103" y="1925"/>
                </a:lnTo>
                <a:lnTo>
                  <a:pt x="44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8"/>
          <p:cNvGrpSpPr/>
          <p:nvPr/>
        </p:nvGrpSpPr>
        <p:grpSpPr>
          <a:xfrm flipH="1">
            <a:off x="6677513" y="2479076"/>
            <a:ext cx="2880985" cy="2118384"/>
            <a:chOff x="-56712" y="2485651"/>
            <a:chExt cx="2880985" cy="2118384"/>
          </a:xfrm>
        </p:grpSpPr>
        <p:sp>
          <p:nvSpPr>
            <p:cNvPr id="286" name="Google Shape;286;p8"/>
            <p:cNvSpPr/>
            <p:nvPr/>
          </p:nvSpPr>
          <p:spPr>
            <a:xfrm flipH="1">
              <a:off x="439740" y="2915441"/>
              <a:ext cx="603362" cy="175361"/>
            </a:xfrm>
            <a:custGeom>
              <a:rect b="b" l="l" r="r" t="t"/>
              <a:pathLst>
                <a:path extrusionOk="0" h="3220" w="11079">
                  <a:moveTo>
                    <a:pt x="0" y="1"/>
                  </a:moveTo>
                  <a:lnTo>
                    <a:pt x="1267" y="3220"/>
                  </a:lnTo>
                  <a:lnTo>
                    <a:pt x="11078" y="3220"/>
                  </a:lnTo>
                  <a:lnTo>
                    <a:pt x="98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8"/>
            <p:cNvSpPr/>
            <p:nvPr/>
          </p:nvSpPr>
          <p:spPr>
            <a:xfrm flipH="1">
              <a:off x="508740" y="2915441"/>
              <a:ext cx="603253" cy="175361"/>
            </a:xfrm>
            <a:custGeom>
              <a:rect b="b" l="l" r="r" t="t"/>
              <a:pathLst>
                <a:path extrusionOk="0" h="3220" w="11077">
                  <a:moveTo>
                    <a:pt x="1265" y="1"/>
                  </a:moveTo>
                  <a:lnTo>
                    <a:pt x="0" y="3220"/>
                  </a:lnTo>
                  <a:lnTo>
                    <a:pt x="9812" y="3220"/>
                  </a:lnTo>
                  <a:lnTo>
                    <a:pt x="110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
            <p:cNvSpPr/>
            <p:nvPr/>
          </p:nvSpPr>
          <p:spPr>
            <a:xfrm flipH="1">
              <a:off x="1297327" y="2485651"/>
              <a:ext cx="886554" cy="513558"/>
            </a:xfrm>
            <a:custGeom>
              <a:rect b="b" l="l" r="r" t="t"/>
              <a:pathLst>
                <a:path extrusionOk="0" h="9430" w="16279">
                  <a:moveTo>
                    <a:pt x="595" y="1"/>
                  </a:moveTo>
                  <a:cubicBezTo>
                    <a:pt x="256" y="1"/>
                    <a:pt x="0" y="310"/>
                    <a:pt x="62" y="642"/>
                  </a:cubicBezTo>
                  <a:lnTo>
                    <a:pt x="1604" y="8985"/>
                  </a:lnTo>
                  <a:cubicBezTo>
                    <a:pt x="1650" y="9243"/>
                    <a:pt x="1876" y="9430"/>
                    <a:pt x="2138" y="9430"/>
                  </a:cubicBezTo>
                  <a:lnTo>
                    <a:pt x="15684" y="9430"/>
                  </a:lnTo>
                  <a:cubicBezTo>
                    <a:pt x="16024" y="9430"/>
                    <a:pt x="16279" y="9121"/>
                    <a:pt x="16218" y="8788"/>
                  </a:cubicBezTo>
                  <a:lnTo>
                    <a:pt x="14677" y="446"/>
                  </a:lnTo>
                  <a:cubicBezTo>
                    <a:pt x="14628" y="188"/>
                    <a:pt x="14405" y="1"/>
                    <a:pt x="1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
            <p:cNvSpPr/>
            <p:nvPr/>
          </p:nvSpPr>
          <p:spPr>
            <a:xfrm flipH="1">
              <a:off x="1335176" y="2485651"/>
              <a:ext cx="886663" cy="513558"/>
            </a:xfrm>
            <a:custGeom>
              <a:rect b="b" l="l" r="r" t="t"/>
              <a:pathLst>
                <a:path extrusionOk="0" h="9430" w="16281">
                  <a:moveTo>
                    <a:pt x="596" y="1"/>
                  </a:moveTo>
                  <a:cubicBezTo>
                    <a:pt x="257" y="1"/>
                    <a:pt x="0" y="310"/>
                    <a:pt x="62" y="642"/>
                  </a:cubicBezTo>
                  <a:lnTo>
                    <a:pt x="1604" y="8985"/>
                  </a:lnTo>
                  <a:cubicBezTo>
                    <a:pt x="1652" y="9243"/>
                    <a:pt x="1876" y="9430"/>
                    <a:pt x="2138" y="9430"/>
                  </a:cubicBezTo>
                  <a:lnTo>
                    <a:pt x="15685" y="9430"/>
                  </a:lnTo>
                  <a:cubicBezTo>
                    <a:pt x="16024" y="9430"/>
                    <a:pt x="16280" y="9121"/>
                    <a:pt x="16218" y="8788"/>
                  </a:cubicBezTo>
                  <a:lnTo>
                    <a:pt x="14677" y="446"/>
                  </a:lnTo>
                  <a:cubicBezTo>
                    <a:pt x="14628" y="188"/>
                    <a:pt x="14405" y="1"/>
                    <a:pt x="1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
            <p:cNvSpPr/>
            <p:nvPr/>
          </p:nvSpPr>
          <p:spPr>
            <a:xfrm flipH="1">
              <a:off x="1618320" y="2818340"/>
              <a:ext cx="210542" cy="329537"/>
            </a:xfrm>
            <a:custGeom>
              <a:rect b="b" l="l" r="r" t="t"/>
              <a:pathLst>
                <a:path extrusionOk="0" h="6051" w="3866">
                  <a:moveTo>
                    <a:pt x="596" y="0"/>
                  </a:moveTo>
                  <a:cubicBezTo>
                    <a:pt x="256" y="0"/>
                    <a:pt x="1" y="309"/>
                    <a:pt x="61" y="642"/>
                  </a:cubicBezTo>
                  <a:lnTo>
                    <a:pt x="1062" y="6051"/>
                  </a:lnTo>
                  <a:lnTo>
                    <a:pt x="3865" y="6051"/>
                  </a:lnTo>
                  <a:lnTo>
                    <a:pt x="2830" y="444"/>
                  </a:lnTo>
                  <a:cubicBezTo>
                    <a:pt x="2781" y="187"/>
                    <a:pt x="2558" y="0"/>
                    <a:pt x="22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8"/>
            <p:cNvSpPr/>
            <p:nvPr/>
          </p:nvSpPr>
          <p:spPr>
            <a:xfrm flipH="1">
              <a:off x="1637327" y="2818340"/>
              <a:ext cx="210488" cy="329537"/>
            </a:xfrm>
            <a:custGeom>
              <a:rect b="b" l="l" r="r" t="t"/>
              <a:pathLst>
                <a:path extrusionOk="0" h="6051" w="3865">
                  <a:moveTo>
                    <a:pt x="595" y="0"/>
                  </a:moveTo>
                  <a:cubicBezTo>
                    <a:pt x="255" y="0"/>
                    <a:pt x="0" y="308"/>
                    <a:pt x="61" y="642"/>
                  </a:cubicBezTo>
                  <a:lnTo>
                    <a:pt x="1061" y="6051"/>
                  </a:lnTo>
                  <a:lnTo>
                    <a:pt x="3865" y="6051"/>
                  </a:lnTo>
                  <a:lnTo>
                    <a:pt x="2829" y="444"/>
                  </a:lnTo>
                  <a:cubicBezTo>
                    <a:pt x="2781" y="187"/>
                    <a:pt x="2557" y="0"/>
                    <a:pt x="22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
            <p:cNvSpPr/>
            <p:nvPr/>
          </p:nvSpPr>
          <p:spPr>
            <a:xfrm flipH="1">
              <a:off x="-56664" y="3090700"/>
              <a:ext cx="2822129" cy="1513334"/>
            </a:xfrm>
            <a:custGeom>
              <a:rect b="b" l="l" r="r" t="t"/>
              <a:pathLst>
                <a:path extrusionOk="0" h="27788" w="60704">
                  <a:moveTo>
                    <a:pt x="1" y="0"/>
                  </a:moveTo>
                  <a:lnTo>
                    <a:pt x="1" y="27788"/>
                  </a:lnTo>
                  <a:lnTo>
                    <a:pt x="60703" y="27788"/>
                  </a:lnTo>
                  <a:lnTo>
                    <a:pt x="607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flipH="1">
              <a:off x="-56712" y="3090700"/>
              <a:ext cx="2880985" cy="199868"/>
            </a:xfrm>
            <a:custGeom>
              <a:rect b="b" l="l" r="r" t="t"/>
              <a:pathLst>
                <a:path extrusionOk="0" h="3670" w="61970">
                  <a:moveTo>
                    <a:pt x="1" y="0"/>
                  </a:moveTo>
                  <a:lnTo>
                    <a:pt x="1" y="3669"/>
                  </a:lnTo>
                  <a:lnTo>
                    <a:pt x="61969" y="3669"/>
                  </a:lnTo>
                  <a:lnTo>
                    <a:pt x="61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8"/>
          <p:cNvSpPr/>
          <p:nvPr/>
        </p:nvSpPr>
        <p:spPr>
          <a:xfrm>
            <a:off x="6826050" y="710851"/>
            <a:ext cx="1897054" cy="279924"/>
          </a:xfrm>
          <a:custGeom>
            <a:rect b="b" l="l" r="r" t="t"/>
            <a:pathLst>
              <a:path extrusionOk="0" h="4442" w="39360">
                <a:moveTo>
                  <a:pt x="4442" y="0"/>
                </a:moveTo>
                <a:cubicBezTo>
                  <a:pt x="1989" y="0"/>
                  <a:pt x="1" y="1989"/>
                  <a:pt x="1" y="4441"/>
                </a:cubicBezTo>
                <a:lnTo>
                  <a:pt x="39360" y="4441"/>
                </a:lnTo>
                <a:cubicBezTo>
                  <a:pt x="39360" y="1989"/>
                  <a:pt x="37372" y="0"/>
                  <a:pt x="349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a:off x="7217804" y="-112650"/>
            <a:ext cx="33015" cy="930597"/>
          </a:xfrm>
          <a:custGeom>
            <a:rect b="b" l="l" r="r" t="t"/>
            <a:pathLst>
              <a:path extrusionOk="0" h="19308" w="685">
                <a:moveTo>
                  <a:pt x="0" y="0"/>
                </a:moveTo>
                <a:lnTo>
                  <a:pt x="0" y="19308"/>
                </a:lnTo>
                <a:lnTo>
                  <a:pt x="685" y="19308"/>
                </a:lnTo>
                <a:lnTo>
                  <a:pt x="6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
          <p:cNvSpPr/>
          <p:nvPr/>
        </p:nvSpPr>
        <p:spPr>
          <a:xfrm>
            <a:off x="8264790" y="-112650"/>
            <a:ext cx="32967" cy="930597"/>
          </a:xfrm>
          <a:custGeom>
            <a:rect b="b" l="l" r="r" t="t"/>
            <a:pathLst>
              <a:path extrusionOk="0" h="19308" w="684">
                <a:moveTo>
                  <a:pt x="0" y="0"/>
                </a:moveTo>
                <a:lnTo>
                  <a:pt x="0" y="19308"/>
                </a:lnTo>
                <a:lnTo>
                  <a:pt x="683" y="19308"/>
                </a:lnTo>
                <a:lnTo>
                  <a:pt x="68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
          <p:cNvSpPr txBox="1"/>
          <p:nvPr>
            <p:ph type="title"/>
          </p:nvPr>
        </p:nvSpPr>
        <p:spPr>
          <a:xfrm>
            <a:off x="1463400" y="1589700"/>
            <a:ext cx="6217200" cy="1964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8" name="Shape 298"/>
        <p:cNvGrpSpPr/>
        <p:nvPr/>
      </p:nvGrpSpPr>
      <p:grpSpPr>
        <a:xfrm>
          <a:off x="0" y="0"/>
          <a:ext cx="0" cy="0"/>
          <a:chOff x="0" y="0"/>
          <a:chExt cx="0" cy="0"/>
        </a:xfrm>
      </p:grpSpPr>
      <p:grpSp>
        <p:nvGrpSpPr>
          <p:cNvPr id="299" name="Google Shape;299;p9"/>
          <p:cNvGrpSpPr/>
          <p:nvPr/>
        </p:nvGrpSpPr>
        <p:grpSpPr>
          <a:xfrm>
            <a:off x="1669475" y="539500"/>
            <a:ext cx="765914" cy="765914"/>
            <a:chOff x="1669475" y="539500"/>
            <a:chExt cx="765914" cy="765914"/>
          </a:xfrm>
        </p:grpSpPr>
        <p:sp>
          <p:nvSpPr>
            <p:cNvPr id="300" name="Google Shape;300;p9"/>
            <p:cNvSpPr/>
            <p:nvPr/>
          </p:nvSpPr>
          <p:spPr>
            <a:xfrm>
              <a:off x="1669475" y="539500"/>
              <a:ext cx="765914" cy="765914"/>
            </a:xfrm>
            <a:custGeom>
              <a:rect b="b" l="l" r="r" t="t"/>
              <a:pathLst>
                <a:path extrusionOk="0" h="13649" w="13649">
                  <a:moveTo>
                    <a:pt x="6825" y="0"/>
                  </a:moveTo>
                  <a:cubicBezTo>
                    <a:pt x="5016" y="0"/>
                    <a:pt x="3280" y="720"/>
                    <a:pt x="2000" y="1999"/>
                  </a:cubicBezTo>
                  <a:cubicBezTo>
                    <a:pt x="721" y="3279"/>
                    <a:pt x="1" y="5014"/>
                    <a:pt x="1" y="6824"/>
                  </a:cubicBezTo>
                  <a:cubicBezTo>
                    <a:pt x="1" y="8634"/>
                    <a:pt x="721" y="10370"/>
                    <a:pt x="2000" y="11650"/>
                  </a:cubicBezTo>
                  <a:cubicBezTo>
                    <a:pt x="3280" y="12929"/>
                    <a:pt x="5016" y="13648"/>
                    <a:pt x="6825" y="13648"/>
                  </a:cubicBezTo>
                  <a:cubicBezTo>
                    <a:pt x="8635" y="13648"/>
                    <a:pt x="10371" y="12929"/>
                    <a:pt x="11650" y="11650"/>
                  </a:cubicBezTo>
                  <a:cubicBezTo>
                    <a:pt x="12931" y="10370"/>
                    <a:pt x="13649" y="8634"/>
                    <a:pt x="13649" y="6824"/>
                  </a:cubicBezTo>
                  <a:cubicBezTo>
                    <a:pt x="13649" y="5014"/>
                    <a:pt x="12931" y="3279"/>
                    <a:pt x="11650" y="1999"/>
                  </a:cubicBezTo>
                  <a:cubicBezTo>
                    <a:pt x="10371" y="720"/>
                    <a:pt x="8635" y="0"/>
                    <a:pt x="68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9"/>
            <p:cNvSpPr/>
            <p:nvPr/>
          </p:nvSpPr>
          <p:spPr>
            <a:xfrm>
              <a:off x="1732601" y="602514"/>
              <a:ext cx="639767" cy="639879"/>
            </a:xfrm>
            <a:custGeom>
              <a:rect b="b" l="l" r="r" t="t"/>
              <a:pathLst>
                <a:path extrusionOk="0" h="11403" w="11401">
                  <a:moveTo>
                    <a:pt x="5700" y="1"/>
                  </a:moveTo>
                  <a:cubicBezTo>
                    <a:pt x="2552" y="1"/>
                    <a:pt x="1" y="2554"/>
                    <a:pt x="1" y="5701"/>
                  </a:cubicBezTo>
                  <a:cubicBezTo>
                    <a:pt x="1" y="8849"/>
                    <a:pt x="2552" y="11402"/>
                    <a:pt x="5700" y="11402"/>
                  </a:cubicBezTo>
                  <a:cubicBezTo>
                    <a:pt x="8848" y="11402"/>
                    <a:pt x="11401" y="8849"/>
                    <a:pt x="11401" y="5701"/>
                  </a:cubicBezTo>
                  <a:cubicBezTo>
                    <a:pt x="11401" y="2554"/>
                    <a:pt x="8848" y="1"/>
                    <a:pt x="57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9"/>
            <p:cNvSpPr/>
            <p:nvPr/>
          </p:nvSpPr>
          <p:spPr>
            <a:xfrm>
              <a:off x="2038414" y="691003"/>
              <a:ext cx="220981" cy="261440"/>
            </a:xfrm>
            <a:custGeom>
              <a:rect b="b" l="l" r="r" t="t"/>
              <a:pathLst>
                <a:path extrusionOk="0" h="4659" w="3938">
                  <a:moveTo>
                    <a:pt x="267" y="0"/>
                  </a:moveTo>
                  <a:cubicBezTo>
                    <a:pt x="134" y="0"/>
                    <a:pt x="2" y="85"/>
                    <a:pt x="2" y="256"/>
                  </a:cubicBezTo>
                  <a:lnTo>
                    <a:pt x="2" y="4395"/>
                  </a:lnTo>
                  <a:cubicBezTo>
                    <a:pt x="1" y="4462"/>
                    <a:pt x="26" y="4525"/>
                    <a:pt x="73" y="4574"/>
                  </a:cubicBezTo>
                  <a:cubicBezTo>
                    <a:pt x="76" y="4576"/>
                    <a:pt x="80" y="4579"/>
                    <a:pt x="83" y="4582"/>
                  </a:cubicBezTo>
                  <a:cubicBezTo>
                    <a:pt x="86" y="4586"/>
                    <a:pt x="86" y="4586"/>
                    <a:pt x="87" y="4588"/>
                  </a:cubicBezTo>
                  <a:cubicBezTo>
                    <a:pt x="133" y="4632"/>
                    <a:pt x="194" y="4659"/>
                    <a:pt x="257" y="4659"/>
                  </a:cubicBezTo>
                  <a:cubicBezTo>
                    <a:pt x="261" y="4659"/>
                    <a:pt x="264" y="4659"/>
                    <a:pt x="267" y="4659"/>
                  </a:cubicBezTo>
                  <a:lnTo>
                    <a:pt x="3596" y="4659"/>
                  </a:lnTo>
                  <a:cubicBezTo>
                    <a:pt x="3937" y="4659"/>
                    <a:pt x="3937" y="4130"/>
                    <a:pt x="3597" y="4130"/>
                  </a:cubicBezTo>
                  <a:lnTo>
                    <a:pt x="532" y="4130"/>
                  </a:lnTo>
                  <a:lnTo>
                    <a:pt x="532" y="256"/>
                  </a:lnTo>
                  <a:cubicBezTo>
                    <a:pt x="532" y="85"/>
                    <a:pt x="399" y="0"/>
                    <a:pt x="2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9"/>
          <p:cNvSpPr/>
          <p:nvPr/>
        </p:nvSpPr>
        <p:spPr>
          <a:xfrm>
            <a:off x="0" y="4286250"/>
            <a:ext cx="9144000" cy="867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9"/>
          <p:cNvGrpSpPr/>
          <p:nvPr/>
        </p:nvGrpSpPr>
        <p:grpSpPr>
          <a:xfrm flipH="1">
            <a:off x="7907759" y="1646743"/>
            <a:ext cx="1201130" cy="2743139"/>
            <a:chOff x="5247175" y="1706175"/>
            <a:chExt cx="799900" cy="1828150"/>
          </a:xfrm>
        </p:grpSpPr>
        <p:sp>
          <p:nvSpPr>
            <p:cNvPr id="305" name="Google Shape;305;p9"/>
            <p:cNvSpPr/>
            <p:nvPr/>
          </p:nvSpPr>
          <p:spPr>
            <a:xfrm>
              <a:off x="5428650" y="1889425"/>
              <a:ext cx="52400" cy="1543250"/>
            </a:xfrm>
            <a:custGeom>
              <a:rect b="b" l="l" r="r" t="t"/>
              <a:pathLst>
                <a:path extrusionOk="0" h="61730" w="2096">
                  <a:moveTo>
                    <a:pt x="530" y="0"/>
                  </a:moveTo>
                  <a:cubicBezTo>
                    <a:pt x="293" y="0"/>
                    <a:pt x="13" y="110"/>
                    <a:pt x="1" y="276"/>
                  </a:cubicBezTo>
                  <a:cubicBezTo>
                    <a:pt x="43" y="1223"/>
                    <a:pt x="1" y="30408"/>
                    <a:pt x="1" y="36439"/>
                  </a:cubicBezTo>
                  <a:cubicBezTo>
                    <a:pt x="1" y="42469"/>
                    <a:pt x="582" y="57028"/>
                    <a:pt x="582" y="59010"/>
                  </a:cubicBezTo>
                  <a:cubicBezTo>
                    <a:pt x="582" y="60992"/>
                    <a:pt x="237" y="61423"/>
                    <a:pt x="495" y="61596"/>
                  </a:cubicBezTo>
                  <a:cubicBezTo>
                    <a:pt x="608" y="61671"/>
                    <a:pt x="931" y="61729"/>
                    <a:pt x="1254" y="61729"/>
                  </a:cubicBezTo>
                  <a:cubicBezTo>
                    <a:pt x="1675" y="61729"/>
                    <a:pt x="2095" y="61630"/>
                    <a:pt x="2046" y="61336"/>
                  </a:cubicBezTo>
                  <a:cubicBezTo>
                    <a:pt x="1960" y="60819"/>
                    <a:pt x="1356" y="38938"/>
                    <a:pt x="1185" y="35404"/>
                  </a:cubicBezTo>
                  <a:cubicBezTo>
                    <a:pt x="1014" y="31873"/>
                    <a:pt x="957" y="11052"/>
                    <a:pt x="862" y="9409"/>
                  </a:cubicBezTo>
                  <a:cubicBezTo>
                    <a:pt x="701" y="6631"/>
                    <a:pt x="1058" y="1053"/>
                    <a:pt x="862" y="169"/>
                  </a:cubicBezTo>
                  <a:cubicBezTo>
                    <a:pt x="836" y="51"/>
                    <a:pt x="693" y="0"/>
                    <a:pt x="5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9"/>
            <p:cNvSpPr/>
            <p:nvPr/>
          </p:nvSpPr>
          <p:spPr>
            <a:xfrm>
              <a:off x="5247175" y="3405600"/>
              <a:ext cx="410850" cy="128725"/>
            </a:xfrm>
            <a:custGeom>
              <a:rect b="b" l="l" r="r" t="t"/>
              <a:pathLst>
                <a:path extrusionOk="0" h="5149" w="16434">
                  <a:moveTo>
                    <a:pt x="8271" y="1"/>
                  </a:moveTo>
                  <a:cubicBezTo>
                    <a:pt x="6893" y="130"/>
                    <a:pt x="4050" y="1551"/>
                    <a:pt x="2025" y="2800"/>
                  </a:cubicBezTo>
                  <a:cubicBezTo>
                    <a:pt x="1" y="4048"/>
                    <a:pt x="130" y="4394"/>
                    <a:pt x="87" y="4782"/>
                  </a:cubicBezTo>
                  <a:cubicBezTo>
                    <a:pt x="51" y="5099"/>
                    <a:pt x="2967" y="5128"/>
                    <a:pt x="6263" y="5128"/>
                  </a:cubicBezTo>
                  <a:cubicBezTo>
                    <a:pt x="7009" y="5128"/>
                    <a:pt x="7774" y="5126"/>
                    <a:pt x="8529" y="5126"/>
                  </a:cubicBezTo>
                  <a:cubicBezTo>
                    <a:pt x="10392" y="5126"/>
                    <a:pt x="12138" y="5149"/>
                    <a:pt x="13496" y="5149"/>
                  </a:cubicBezTo>
                  <a:cubicBezTo>
                    <a:pt x="15123" y="5149"/>
                    <a:pt x="16193" y="5117"/>
                    <a:pt x="16240" y="4976"/>
                  </a:cubicBezTo>
                  <a:cubicBezTo>
                    <a:pt x="16309" y="4772"/>
                    <a:pt x="16434" y="4115"/>
                    <a:pt x="15659" y="3554"/>
                  </a:cubicBezTo>
                  <a:cubicBezTo>
                    <a:pt x="14883" y="2994"/>
                    <a:pt x="10770" y="130"/>
                    <a:pt x="8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9"/>
            <p:cNvSpPr/>
            <p:nvPr/>
          </p:nvSpPr>
          <p:spPr>
            <a:xfrm>
              <a:off x="5777300" y="1890950"/>
              <a:ext cx="269775" cy="235300"/>
            </a:xfrm>
            <a:custGeom>
              <a:rect b="b" l="l" r="r" t="t"/>
              <a:pathLst>
                <a:path extrusionOk="0" h="9412" w="10791">
                  <a:moveTo>
                    <a:pt x="5874" y="0"/>
                  </a:moveTo>
                  <a:cubicBezTo>
                    <a:pt x="4777" y="0"/>
                    <a:pt x="3679" y="427"/>
                    <a:pt x="2649" y="1205"/>
                  </a:cubicBezTo>
                  <a:cubicBezTo>
                    <a:pt x="0" y="3208"/>
                    <a:pt x="291" y="6828"/>
                    <a:pt x="2778" y="9412"/>
                  </a:cubicBezTo>
                  <a:cubicBezTo>
                    <a:pt x="3489" y="9218"/>
                    <a:pt x="8659" y="5017"/>
                    <a:pt x="10791" y="3467"/>
                  </a:cubicBezTo>
                  <a:cubicBezTo>
                    <a:pt x="9329" y="1057"/>
                    <a:pt x="7602" y="0"/>
                    <a:pt x="58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9"/>
            <p:cNvSpPr/>
            <p:nvPr/>
          </p:nvSpPr>
          <p:spPr>
            <a:xfrm>
              <a:off x="5662750" y="1706175"/>
              <a:ext cx="198250" cy="231900"/>
            </a:xfrm>
            <a:custGeom>
              <a:rect b="b" l="l" r="r" t="t"/>
              <a:pathLst>
                <a:path extrusionOk="0" h="9276" w="7930">
                  <a:moveTo>
                    <a:pt x="538" y="1"/>
                  </a:moveTo>
                  <a:cubicBezTo>
                    <a:pt x="217" y="1"/>
                    <a:pt x="0" y="362"/>
                    <a:pt x="307" y="821"/>
                  </a:cubicBezTo>
                  <a:cubicBezTo>
                    <a:pt x="580" y="1109"/>
                    <a:pt x="6319" y="8444"/>
                    <a:pt x="7274" y="9276"/>
                  </a:cubicBezTo>
                  <a:lnTo>
                    <a:pt x="7930" y="8780"/>
                  </a:lnTo>
                  <a:cubicBezTo>
                    <a:pt x="7930" y="8780"/>
                    <a:pt x="1191" y="435"/>
                    <a:pt x="953" y="197"/>
                  </a:cubicBezTo>
                  <a:cubicBezTo>
                    <a:pt x="816" y="60"/>
                    <a:pt x="669" y="1"/>
                    <a:pt x="5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9"/>
            <p:cNvSpPr/>
            <p:nvPr/>
          </p:nvSpPr>
          <p:spPr>
            <a:xfrm>
              <a:off x="5380850" y="1725600"/>
              <a:ext cx="373050" cy="287000"/>
            </a:xfrm>
            <a:custGeom>
              <a:rect b="b" l="l" r="r" t="t"/>
              <a:pathLst>
                <a:path extrusionOk="0" h="11480" w="14922">
                  <a:moveTo>
                    <a:pt x="14391" y="1"/>
                  </a:moveTo>
                  <a:cubicBezTo>
                    <a:pt x="14176" y="1"/>
                    <a:pt x="13782" y="219"/>
                    <a:pt x="12982" y="873"/>
                  </a:cubicBezTo>
                  <a:cubicBezTo>
                    <a:pt x="11917" y="1746"/>
                    <a:pt x="1578" y="9403"/>
                    <a:pt x="415" y="10533"/>
                  </a:cubicBezTo>
                  <a:cubicBezTo>
                    <a:pt x="1" y="10936"/>
                    <a:pt x="240" y="11480"/>
                    <a:pt x="651" y="11480"/>
                  </a:cubicBezTo>
                  <a:cubicBezTo>
                    <a:pt x="776" y="11480"/>
                    <a:pt x="918" y="11429"/>
                    <a:pt x="1061" y="11308"/>
                  </a:cubicBezTo>
                  <a:cubicBezTo>
                    <a:pt x="1675" y="10791"/>
                    <a:pt x="7329" y="6302"/>
                    <a:pt x="8718" y="5139"/>
                  </a:cubicBezTo>
                  <a:cubicBezTo>
                    <a:pt x="10108" y="3974"/>
                    <a:pt x="13301" y="1703"/>
                    <a:pt x="13790" y="1325"/>
                  </a:cubicBezTo>
                  <a:cubicBezTo>
                    <a:pt x="14922" y="454"/>
                    <a:pt x="14716" y="227"/>
                    <a:pt x="14555" y="66"/>
                  </a:cubicBezTo>
                  <a:cubicBezTo>
                    <a:pt x="14514" y="25"/>
                    <a:pt x="14463" y="1"/>
                    <a:pt x="143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9"/>
            <p:cNvSpPr/>
            <p:nvPr/>
          </p:nvSpPr>
          <p:spPr>
            <a:xfrm>
              <a:off x="5414350" y="1943650"/>
              <a:ext cx="49800" cy="44425"/>
            </a:xfrm>
            <a:custGeom>
              <a:rect b="b" l="l" r="r" t="t"/>
              <a:pathLst>
                <a:path extrusionOk="0" h="1777" w="1992">
                  <a:moveTo>
                    <a:pt x="1040" y="0"/>
                  </a:moveTo>
                  <a:cubicBezTo>
                    <a:pt x="1021" y="0"/>
                    <a:pt x="1001" y="1"/>
                    <a:pt x="982" y="2"/>
                  </a:cubicBezTo>
                  <a:cubicBezTo>
                    <a:pt x="104" y="2"/>
                    <a:pt x="0" y="1238"/>
                    <a:pt x="627" y="1661"/>
                  </a:cubicBezTo>
                  <a:cubicBezTo>
                    <a:pt x="745" y="1741"/>
                    <a:pt x="875" y="1776"/>
                    <a:pt x="1006" y="1776"/>
                  </a:cubicBezTo>
                  <a:cubicBezTo>
                    <a:pt x="1493" y="1776"/>
                    <a:pt x="1991" y="1287"/>
                    <a:pt x="1919" y="777"/>
                  </a:cubicBezTo>
                  <a:cubicBezTo>
                    <a:pt x="1856" y="344"/>
                    <a:pt x="1469"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9"/>
            <p:cNvSpPr/>
            <p:nvPr/>
          </p:nvSpPr>
          <p:spPr>
            <a:xfrm>
              <a:off x="5684725" y="1739300"/>
              <a:ext cx="47225" cy="41325"/>
            </a:xfrm>
            <a:custGeom>
              <a:rect b="b" l="l" r="r" t="t"/>
              <a:pathLst>
                <a:path extrusionOk="0" h="1653" w="1889">
                  <a:moveTo>
                    <a:pt x="856" y="1"/>
                  </a:moveTo>
                  <a:cubicBezTo>
                    <a:pt x="549" y="1"/>
                    <a:pt x="245" y="155"/>
                    <a:pt x="98" y="480"/>
                  </a:cubicBezTo>
                  <a:cubicBezTo>
                    <a:pt x="91" y="495"/>
                    <a:pt x="85" y="511"/>
                    <a:pt x="79" y="526"/>
                  </a:cubicBezTo>
                  <a:cubicBezTo>
                    <a:pt x="74" y="542"/>
                    <a:pt x="64" y="560"/>
                    <a:pt x="57" y="579"/>
                  </a:cubicBezTo>
                  <a:lnTo>
                    <a:pt x="65" y="567"/>
                  </a:lnTo>
                  <a:lnTo>
                    <a:pt x="65" y="567"/>
                  </a:lnTo>
                  <a:cubicBezTo>
                    <a:pt x="0" y="776"/>
                    <a:pt x="21" y="1012"/>
                    <a:pt x="149" y="1230"/>
                  </a:cubicBezTo>
                  <a:cubicBezTo>
                    <a:pt x="341" y="1525"/>
                    <a:pt x="625" y="1652"/>
                    <a:pt x="900" y="1652"/>
                  </a:cubicBezTo>
                  <a:cubicBezTo>
                    <a:pt x="1410" y="1652"/>
                    <a:pt x="1889" y="1214"/>
                    <a:pt x="1700" y="584"/>
                  </a:cubicBezTo>
                  <a:cubicBezTo>
                    <a:pt x="1567" y="204"/>
                    <a:pt x="1209" y="1"/>
                    <a:pt x="8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9"/>
          <p:cNvSpPr/>
          <p:nvPr/>
        </p:nvSpPr>
        <p:spPr>
          <a:xfrm>
            <a:off x="-448025" y="1560199"/>
            <a:ext cx="1610746" cy="2726046"/>
          </a:xfrm>
          <a:custGeom>
            <a:rect b="b" l="l" r="r" t="t"/>
            <a:pathLst>
              <a:path extrusionOk="0" h="41041" w="24250">
                <a:moveTo>
                  <a:pt x="1" y="0"/>
                </a:moveTo>
                <a:lnTo>
                  <a:pt x="1" y="41041"/>
                </a:lnTo>
                <a:lnTo>
                  <a:pt x="24250" y="41041"/>
                </a:lnTo>
                <a:lnTo>
                  <a:pt x="242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9"/>
          <p:cNvSpPr/>
          <p:nvPr/>
        </p:nvSpPr>
        <p:spPr>
          <a:xfrm>
            <a:off x="-329793" y="1699288"/>
            <a:ext cx="1374348" cy="2586957"/>
          </a:xfrm>
          <a:custGeom>
            <a:rect b="b" l="l" r="r" t="t"/>
            <a:pathLst>
              <a:path extrusionOk="0" h="38947" w="20691">
                <a:moveTo>
                  <a:pt x="0" y="0"/>
                </a:moveTo>
                <a:lnTo>
                  <a:pt x="0" y="38947"/>
                </a:lnTo>
                <a:lnTo>
                  <a:pt x="20690" y="38947"/>
                </a:lnTo>
                <a:lnTo>
                  <a:pt x="206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9"/>
          <p:cNvSpPr/>
          <p:nvPr/>
        </p:nvSpPr>
        <p:spPr>
          <a:xfrm>
            <a:off x="-343609" y="2832259"/>
            <a:ext cx="1462092" cy="320954"/>
          </a:xfrm>
          <a:custGeom>
            <a:rect b="b" l="l" r="r" t="t"/>
            <a:pathLst>
              <a:path extrusionOk="0" h="4832" w="22012">
                <a:moveTo>
                  <a:pt x="0" y="1"/>
                </a:moveTo>
                <a:lnTo>
                  <a:pt x="0" y="4832"/>
                </a:lnTo>
                <a:lnTo>
                  <a:pt x="22012" y="4832"/>
                </a:lnTo>
                <a:lnTo>
                  <a:pt x="220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9"/>
          <p:cNvSpPr/>
          <p:nvPr/>
        </p:nvSpPr>
        <p:spPr>
          <a:xfrm>
            <a:off x="-2863" y="1004175"/>
            <a:ext cx="718957" cy="288074"/>
          </a:xfrm>
          <a:custGeom>
            <a:rect b="b" l="l" r="r" t="t"/>
            <a:pathLst>
              <a:path extrusionOk="0" h="4337" w="10824">
                <a:moveTo>
                  <a:pt x="0" y="0"/>
                </a:moveTo>
                <a:lnTo>
                  <a:pt x="0" y="4337"/>
                </a:lnTo>
                <a:lnTo>
                  <a:pt x="10824" y="4337"/>
                </a:lnTo>
                <a:lnTo>
                  <a:pt x="108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9"/>
          <p:cNvGrpSpPr/>
          <p:nvPr/>
        </p:nvGrpSpPr>
        <p:grpSpPr>
          <a:xfrm flipH="1">
            <a:off x="7267575" y="2778125"/>
            <a:ext cx="1238647" cy="1825874"/>
            <a:chOff x="0" y="1786475"/>
            <a:chExt cx="1238647" cy="1825874"/>
          </a:xfrm>
        </p:grpSpPr>
        <p:sp>
          <p:nvSpPr>
            <p:cNvPr id="317" name="Google Shape;317;p9"/>
            <p:cNvSpPr/>
            <p:nvPr/>
          </p:nvSpPr>
          <p:spPr>
            <a:xfrm>
              <a:off x="240641" y="3061244"/>
              <a:ext cx="81365" cy="551104"/>
            </a:xfrm>
            <a:custGeom>
              <a:rect b="b" l="l" r="r" t="t"/>
              <a:pathLst>
                <a:path extrusionOk="0" h="9557" w="1411">
                  <a:moveTo>
                    <a:pt x="1" y="0"/>
                  </a:moveTo>
                  <a:lnTo>
                    <a:pt x="1" y="9557"/>
                  </a:lnTo>
                  <a:lnTo>
                    <a:pt x="567" y="9557"/>
                  </a:lnTo>
                  <a:lnTo>
                    <a:pt x="14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9"/>
            <p:cNvSpPr/>
            <p:nvPr/>
          </p:nvSpPr>
          <p:spPr>
            <a:xfrm>
              <a:off x="0" y="1786475"/>
              <a:ext cx="626934" cy="1391283"/>
            </a:xfrm>
            <a:custGeom>
              <a:rect b="b" l="l" r="r" t="t"/>
              <a:pathLst>
                <a:path extrusionOk="0" h="24127" w="10872">
                  <a:moveTo>
                    <a:pt x="3407" y="1"/>
                  </a:moveTo>
                  <a:cubicBezTo>
                    <a:pt x="1468" y="1"/>
                    <a:pt x="0" y="1604"/>
                    <a:pt x="346" y="3347"/>
                  </a:cubicBezTo>
                  <a:lnTo>
                    <a:pt x="659" y="19692"/>
                  </a:lnTo>
                  <a:cubicBezTo>
                    <a:pt x="703" y="22025"/>
                    <a:pt x="2685" y="23978"/>
                    <a:pt x="5238" y="24121"/>
                  </a:cubicBezTo>
                  <a:cubicBezTo>
                    <a:pt x="5307" y="24125"/>
                    <a:pt x="5373" y="24127"/>
                    <a:pt x="5433" y="24127"/>
                  </a:cubicBezTo>
                  <a:cubicBezTo>
                    <a:pt x="5584" y="24127"/>
                    <a:pt x="5703" y="24114"/>
                    <a:pt x="5782" y="24085"/>
                  </a:cubicBezTo>
                  <a:lnTo>
                    <a:pt x="10872" y="21265"/>
                  </a:lnTo>
                  <a:lnTo>
                    <a:pt x="6452" y="2250"/>
                  </a:lnTo>
                  <a:cubicBezTo>
                    <a:pt x="6147" y="939"/>
                    <a:pt x="4878" y="1"/>
                    <a:pt x="3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9"/>
            <p:cNvSpPr/>
            <p:nvPr/>
          </p:nvSpPr>
          <p:spPr>
            <a:xfrm>
              <a:off x="350601" y="2765075"/>
              <a:ext cx="785006" cy="207421"/>
            </a:xfrm>
            <a:custGeom>
              <a:rect b="b" l="l" r="r" t="t"/>
              <a:pathLst>
                <a:path extrusionOk="0" h="3597" w="15730">
                  <a:moveTo>
                    <a:pt x="0" y="1"/>
                  </a:moveTo>
                  <a:lnTo>
                    <a:pt x="0" y="3596"/>
                  </a:lnTo>
                  <a:lnTo>
                    <a:pt x="13932" y="3596"/>
                  </a:lnTo>
                  <a:cubicBezTo>
                    <a:pt x="14925" y="3596"/>
                    <a:pt x="15730" y="2792"/>
                    <a:pt x="15730" y="1799"/>
                  </a:cubicBezTo>
                  <a:cubicBezTo>
                    <a:pt x="15730" y="805"/>
                    <a:pt x="14925" y="1"/>
                    <a:pt x="139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9"/>
            <p:cNvSpPr/>
            <p:nvPr/>
          </p:nvSpPr>
          <p:spPr>
            <a:xfrm>
              <a:off x="1115553" y="3061244"/>
              <a:ext cx="81365" cy="551104"/>
            </a:xfrm>
            <a:custGeom>
              <a:rect b="b" l="l" r="r" t="t"/>
              <a:pathLst>
                <a:path extrusionOk="0" h="9557" w="1411">
                  <a:moveTo>
                    <a:pt x="1" y="0"/>
                  </a:moveTo>
                  <a:lnTo>
                    <a:pt x="845" y="9557"/>
                  </a:lnTo>
                  <a:lnTo>
                    <a:pt x="1411" y="9557"/>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9"/>
            <p:cNvSpPr/>
            <p:nvPr/>
          </p:nvSpPr>
          <p:spPr>
            <a:xfrm>
              <a:off x="110200" y="2959925"/>
              <a:ext cx="1128446" cy="217858"/>
            </a:xfrm>
            <a:custGeom>
              <a:rect b="b" l="l" r="r" t="t"/>
              <a:pathLst>
                <a:path extrusionOk="0" h="3778" w="19569">
                  <a:moveTo>
                    <a:pt x="1683" y="1"/>
                  </a:moveTo>
                  <a:lnTo>
                    <a:pt x="1894" y="1139"/>
                  </a:lnTo>
                  <a:cubicBezTo>
                    <a:pt x="1894" y="2596"/>
                    <a:pt x="0" y="3777"/>
                    <a:pt x="5578" y="3777"/>
                  </a:cubicBezTo>
                  <a:lnTo>
                    <a:pt x="17082" y="3777"/>
                  </a:lnTo>
                  <a:cubicBezTo>
                    <a:pt x="18455" y="3777"/>
                    <a:pt x="19568" y="2932"/>
                    <a:pt x="19568" y="1889"/>
                  </a:cubicBezTo>
                  <a:cubicBezTo>
                    <a:pt x="19568" y="846"/>
                    <a:pt x="18456" y="1"/>
                    <a:pt x="17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9"/>
          <p:cNvSpPr/>
          <p:nvPr/>
        </p:nvSpPr>
        <p:spPr>
          <a:xfrm>
            <a:off x="7188800" y="668771"/>
            <a:ext cx="718962" cy="958886"/>
          </a:xfrm>
          <a:custGeom>
            <a:rect b="b" l="l" r="r" t="t"/>
            <a:pathLst>
              <a:path extrusionOk="0" h="14240" w="10677">
                <a:moveTo>
                  <a:pt x="0" y="1"/>
                </a:moveTo>
                <a:lnTo>
                  <a:pt x="0" y="14240"/>
                </a:lnTo>
                <a:lnTo>
                  <a:pt x="10676" y="14240"/>
                </a:lnTo>
                <a:lnTo>
                  <a:pt x="106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9"/>
          <p:cNvSpPr/>
          <p:nvPr/>
        </p:nvSpPr>
        <p:spPr>
          <a:xfrm>
            <a:off x="7388055" y="788497"/>
            <a:ext cx="358101" cy="712431"/>
          </a:xfrm>
          <a:custGeom>
            <a:rect b="b" l="l" r="r" t="t"/>
            <a:pathLst>
              <a:path extrusionOk="0" h="10580" w="5318">
                <a:moveTo>
                  <a:pt x="1049" y="1"/>
                </a:moveTo>
                <a:cubicBezTo>
                  <a:pt x="890" y="1"/>
                  <a:pt x="739" y="78"/>
                  <a:pt x="712" y="234"/>
                </a:cubicBezTo>
                <a:cubicBezTo>
                  <a:pt x="1130" y="642"/>
                  <a:pt x="1204" y="1290"/>
                  <a:pt x="1154" y="1872"/>
                </a:cubicBezTo>
                <a:cubicBezTo>
                  <a:pt x="1103" y="2454"/>
                  <a:pt x="956" y="3035"/>
                  <a:pt x="1027" y="3616"/>
                </a:cubicBezTo>
                <a:cubicBezTo>
                  <a:pt x="1087" y="4113"/>
                  <a:pt x="1307" y="4576"/>
                  <a:pt x="1505" y="5037"/>
                </a:cubicBezTo>
                <a:cubicBezTo>
                  <a:pt x="1722" y="5540"/>
                  <a:pt x="2117" y="6472"/>
                  <a:pt x="1750" y="6993"/>
                </a:cubicBezTo>
                <a:cubicBezTo>
                  <a:pt x="1586" y="7227"/>
                  <a:pt x="1130" y="7367"/>
                  <a:pt x="902" y="7551"/>
                </a:cubicBezTo>
                <a:cubicBezTo>
                  <a:pt x="626" y="7775"/>
                  <a:pt x="383" y="8033"/>
                  <a:pt x="236" y="8359"/>
                </a:cubicBezTo>
                <a:cubicBezTo>
                  <a:pt x="1" y="8884"/>
                  <a:pt x="49" y="9487"/>
                  <a:pt x="101" y="10060"/>
                </a:cubicBezTo>
                <a:cubicBezTo>
                  <a:pt x="113" y="10176"/>
                  <a:pt x="124" y="10297"/>
                  <a:pt x="179" y="10400"/>
                </a:cubicBezTo>
                <a:cubicBezTo>
                  <a:pt x="230" y="10499"/>
                  <a:pt x="331" y="10580"/>
                  <a:pt x="440" y="10580"/>
                </a:cubicBezTo>
                <a:cubicBezTo>
                  <a:pt x="446" y="10580"/>
                  <a:pt x="452" y="10579"/>
                  <a:pt x="458" y="10579"/>
                </a:cubicBezTo>
                <a:cubicBezTo>
                  <a:pt x="624" y="10565"/>
                  <a:pt x="721" y="10372"/>
                  <a:pt x="712" y="10205"/>
                </a:cubicBezTo>
                <a:cubicBezTo>
                  <a:pt x="704" y="10039"/>
                  <a:pt x="626" y="9885"/>
                  <a:pt x="589" y="9722"/>
                </a:cubicBezTo>
                <a:cubicBezTo>
                  <a:pt x="471" y="9203"/>
                  <a:pt x="814" y="8668"/>
                  <a:pt x="1273" y="8400"/>
                </a:cubicBezTo>
                <a:cubicBezTo>
                  <a:pt x="1644" y="8185"/>
                  <a:pt x="1984" y="8157"/>
                  <a:pt x="2333" y="8157"/>
                </a:cubicBezTo>
                <a:cubicBezTo>
                  <a:pt x="2456" y="8157"/>
                  <a:pt x="2579" y="8161"/>
                  <a:pt x="2706" y="8161"/>
                </a:cubicBezTo>
                <a:cubicBezTo>
                  <a:pt x="2828" y="8161"/>
                  <a:pt x="2953" y="8157"/>
                  <a:pt x="3082" y="8145"/>
                </a:cubicBezTo>
                <a:cubicBezTo>
                  <a:pt x="3764" y="8080"/>
                  <a:pt x="4460" y="7451"/>
                  <a:pt x="4798" y="6893"/>
                </a:cubicBezTo>
                <a:cubicBezTo>
                  <a:pt x="5295" y="6065"/>
                  <a:pt x="5318" y="4975"/>
                  <a:pt x="4856" y="4129"/>
                </a:cubicBezTo>
                <a:cubicBezTo>
                  <a:pt x="4091" y="2728"/>
                  <a:pt x="1586" y="2519"/>
                  <a:pt x="1579" y="924"/>
                </a:cubicBezTo>
                <a:cubicBezTo>
                  <a:pt x="1579" y="645"/>
                  <a:pt x="1566" y="338"/>
                  <a:pt x="1378" y="134"/>
                </a:cubicBezTo>
                <a:cubicBezTo>
                  <a:pt x="1296" y="45"/>
                  <a:pt x="1170" y="1"/>
                  <a:pt x="1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9"/>
          <p:cNvSpPr/>
          <p:nvPr/>
        </p:nvSpPr>
        <p:spPr>
          <a:xfrm>
            <a:off x="7616736" y="773750"/>
            <a:ext cx="228476" cy="11515"/>
          </a:xfrm>
          <a:custGeom>
            <a:rect b="b" l="l" r="r" t="t"/>
            <a:pathLst>
              <a:path extrusionOk="0" h="171" w="3393">
                <a:moveTo>
                  <a:pt x="111" y="0"/>
                </a:moveTo>
                <a:cubicBezTo>
                  <a:pt x="2" y="0"/>
                  <a:pt x="1" y="170"/>
                  <a:pt x="111" y="170"/>
                </a:cubicBezTo>
                <a:lnTo>
                  <a:pt x="3283" y="170"/>
                </a:lnTo>
                <a:cubicBezTo>
                  <a:pt x="3392" y="170"/>
                  <a:pt x="3392" y="0"/>
                  <a:pt x="3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9"/>
          <p:cNvSpPr/>
          <p:nvPr/>
        </p:nvSpPr>
        <p:spPr>
          <a:xfrm>
            <a:off x="7625490" y="817587"/>
            <a:ext cx="166256" cy="11515"/>
          </a:xfrm>
          <a:custGeom>
            <a:rect b="b" l="l" r="r" t="t"/>
            <a:pathLst>
              <a:path extrusionOk="0" h="171" w="2469">
                <a:moveTo>
                  <a:pt x="111" y="1"/>
                </a:moveTo>
                <a:cubicBezTo>
                  <a:pt x="1" y="1"/>
                  <a:pt x="1" y="171"/>
                  <a:pt x="111" y="171"/>
                </a:cubicBezTo>
                <a:lnTo>
                  <a:pt x="2358" y="171"/>
                </a:lnTo>
                <a:cubicBezTo>
                  <a:pt x="2469" y="171"/>
                  <a:pt x="2469" y="1"/>
                  <a:pt x="2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9"/>
          <p:cNvSpPr/>
          <p:nvPr/>
        </p:nvSpPr>
        <p:spPr>
          <a:xfrm>
            <a:off x="7637274" y="867282"/>
            <a:ext cx="93801" cy="11515"/>
          </a:xfrm>
          <a:custGeom>
            <a:rect b="b" l="l" r="r" t="t"/>
            <a:pathLst>
              <a:path extrusionOk="0" h="171" w="1393">
                <a:moveTo>
                  <a:pt x="109" y="1"/>
                </a:moveTo>
                <a:cubicBezTo>
                  <a:pt x="0" y="1"/>
                  <a:pt x="0" y="171"/>
                  <a:pt x="109" y="171"/>
                </a:cubicBezTo>
                <a:lnTo>
                  <a:pt x="1284" y="171"/>
                </a:lnTo>
                <a:cubicBezTo>
                  <a:pt x="1393" y="171"/>
                  <a:pt x="1393" y="1"/>
                  <a:pt x="1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9"/>
          <p:cNvSpPr/>
          <p:nvPr/>
        </p:nvSpPr>
        <p:spPr>
          <a:xfrm>
            <a:off x="7245162" y="1042899"/>
            <a:ext cx="190363" cy="11515"/>
          </a:xfrm>
          <a:custGeom>
            <a:rect b="b" l="l" r="r" t="t"/>
            <a:pathLst>
              <a:path extrusionOk="0" h="171" w="2827">
                <a:moveTo>
                  <a:pt x="110" y="1"/>
                </a:moveTo>
                <a:cubicBezTo>
                  <a:pt x="1" y="1"/>
                  <a:pt x="1" y="171"/>
                  <a:pt x="110" y="171"/>
                </a:cubicBezTo>
                <a:lnTo>
                  <a:pt x="2718" y="171"/>
                </a:lnTo>
                <a:cubicBezTo>
                  <a:pt x="2827" y="171"/>
                  <a:pt x="2827" y="1"/>
                  <a:pt x="2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9"/>
          <p:cNvSpPr/>
          <p:nvPr/>
        </p:nvSpPr>
        <p:spPr>
          <a:xfrm>
            <a:off x="7242199" y="1095557"/>
            <a:ext cx="178781" cy="11515"/>
          </a:xfrm>
          <a:custGeom>
            <a:rect b="b" l="l" r="r" t="t"/>
            <a:pathLst>
              <a:path extrusionOk="0" h="171" w="2655">
                <a:moveTo>
                  <a:pt x="111" y="1"/>
                </a:moveTo>
                <a:cubicBezTo>
                  <a:pt x="1" y="1"/>
                  <a:pt x="1" y="171"/>
                  <a:pt x="111" y="171"/>
                </a:cubicBezTo>
                <a:lnTo>
                  <a:pt x="2544" y="171"/>
                </a:lnTo>
                <a:cubicBezTo>
                  <a:pt x="2654" y="171"/>
                  <a:pt x="2654" y="1"/>
                  <a:pt x="25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9"/>
          <p:cNvSpPr/>
          <p:nvPr/>
        </p:nvSpPr>
        <p:spPr>
          <a:xfrm>
            <a:off x="7248125" y="1154074"/>
            <a:ext cx="161071" cy="11515"/>
          </a:xfrm>
          <a:custGeom>
            <a:rect b="b" l="l" r="r" t="t"/>
            <a:pathLst>
              <a:path extrusionOk="0" h="171" w="2392">
                <a:moveTo>
                  <a:pt x="110" y="0"/>
                </a:moveTo>
                <a:cubicBezTo>
                  <a:pt x="1" y="0"/>
                  <a:pt x="1" y="170"/>
                  <a:pt x="110" y="170"/>
                </a:cubicBezTo>
                <a:lnTo>
                  <a:pt x="2283" y="170"/>
                </a:lnTo>
                <a:cubicBezTo>
                  <a:pt x="2392" y="170"/>
                  <a:pt x="2392" y="0"/>
                  <a:pt x="2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9"/>
          <p:cNvSpPr/>
          <p:nvPr/>
        </p:nvSpPr>
        <p:spPr>
          <a:xfrm>
            <a:off x="7605087" y="1417431"/>
            <a:ext cx="219655" cy="11515"/>
          </a:xfrm>
          <a:custGeom>
            <a:rect b="b" l="l" r="r" t="t"/>
            <a:pathLst>
              <a:path extrusionOk="0" h="171" w="3262">
                <a:moveTo>
                  <a:pt x="110" y="1"/>
                </a:moveTo>
                <a:cubicBezTo>
                  <a:pt x="1" y="1"/>
                  <a:pt x="1" y="171"/>
                  <a:pt x="110" y="171"/>
                </a:cubicBezTo>
                <a:lnTo>
                  <a:pt x="3151" y="171"/>
                </a:lnTo>
                <a:cubicBezTo>
                  <a:pt x="3262" y="171"/>
                  <a:pt x="3262" y="1"/>
                  <a:pt x="3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9"/>
          <p:cNvSpPr/>
          <p:nvPr/>
        </p:nvSpPr>
        <p:spPr>
          <a:xfrm>
            <a:off x="7599295" y="1470089"/>
            <a:ext cx="204975" cy="11515"/>
          </a:xfrm>
          <a:custGeom>
            <a:rect b="b" l="l" r="r" t="t"/>
            <a:pathLst>
              <a:path extrusionOk="0" h="171" w="3044">
                <a:moveTo>
                  <a:pt x="109" y="1"/>
                </a:moveTo>
                <a:cubicBezTo>
                  <a:pt x="0" y="1"/>
                  <a:pt x="0" y="171"/>
                  <a:pt x="109" y="171"/>
                </a:cubicBezTo>
                <a:lnTo>
                  <a:pt x="2934" y="171"/>
                </a:lnTo>
                <a:cubicBezTo>
                  <a:pt x="3043" y="171"/>
                  <a:pt x="3043" y="1"/>
                  <a:pt x="29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9"/>
          <p:cNvSpPr txBox="1"/>
          <p:nvPr>
            <p:ph type="title"/>
          </p:nvPr>
        </p:nvSpPr>
        <p:spPr>
          <a:xfrm>
            <a:off x="1884750" y="1602425"/>
            <a:ext cx="5374500" cy="134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600"/>
              <a:buNone/>
              <a:defRPr sz="8500"/>
            </a:lvl1pPr>
            <a:lvl2pPr lvl="1" rtl="0" algn="ctr">
              <a:spcBef>
                <a:spcPts val="0"/>
              </a:spcBef>
              <a:spcAft>
                <a:spcPts val="0"/>
              </a:spcAft>
              <a:buSzPts val="2600"/>
              <a:buNone/>
              <a:defRPr/>
            </a:lvl2pPr>
            <a:lvl3pPr lvl="2" rtl="0" algn="ctr">
              <a:spcBef>
                <a:spcPts val="0"/>
              </a:spcBef>
              <a:spcAft>
                <a:spcPts val="0"/>
              </a:spcAft>
              <a:buSzPts val="2600"/>
              <a:buNone/>
              <a:defRPr/>
            </a:lvl3pPr>
            <a:lvl4pPr lvl="3" rtl="0" algn="ctr">
              <a:spcBef>
                <a:spcPts val="0"/>
              </a:spcBef>
              <a:spcAft>
                <a:spcPts val="0"/>
              </a:spcAft>
              <a:buSzPts val="2600"/>
              <a:buNone/>
              <a:defRPr/>
            </a:lvl4pPr>
            <a:lvl5pPr lvl="4" rtl="0" algn="ctr">
              <a:spcBef>
                <a:spcPts val="0"/>
              </a:spcBef>
              <a:spcAft>
                <a:spcPts val="0"/>
              </a:spcAft>
              <a:buSzPts val="2600"/>
              <a:buNone/>
              <a:defRPr/>
            </a:lvl5pPr>
            <a:lvl6pPr lvl="5" rtl="0" algn="ctr">
              <a:spcBef>
                <a:spcPts val="0"/>
              </a:spcBef>
              <a:spcAft>
                <a:spcPts val="0"/>
              </a:spcAft>
              <a:buSzPts val="2600"/>
              <a:buNone/>
              <a:defRPr/>
            </a:lvl6pPr>
            <a:lvl7pPr lvl="6" rtl="0" algn="ctr">
              <a:spcBef>
                <a:spcPts val="0"/>
              </a:spcBef>
              <a:spcAft>
                <a:spcPts val="0"/>
              </a:spcAft>
              <a:buSzPts val="2600"/>
              <a:buNone/>
              <a:defRPr/>
            </a:lvl7pPr>
            <a:lvl8pPr lvl="7" rtl="0" algn="ctr">
              <a:spcBef>
                <a:spcPts val="0"/>
              </a:spcBef>
              <a:spcAft>
                <a:spcPts val="0"/>
              </a:spcAft>
              <a:buSzPts val="2600"/>
              <a:buNone/>
              <a:defRPr/>
            </a:lvl8pPr>
            <a:lvl9pPr lvl="8" rtl="0" algn="ctr">
              <a:spcBef>
                <a:spcPts val="0"/>
              </a:spcBef>
              <a:spcAft>
                <a:spcPts val="0"/>
              </a:spcAft>
              <a:buSzPts val="2600"/>
              <a:buNone/>
              <a:defRPr/>
            </a:lvl9pPr>
          </a:lstStyle>
          <a:p/>
        </p:txBody>
      </p:sp>
      <p:sp>
        <p:nvSpPr>
          <p:cNvPr id="333" name="Google Shape;333;p9"/>
          <p:cNvSpPr txBox="1"/>
          <p:nvPr>
            <p:ph idx="1" type="subTitle"/>
          </p:nvPr>
        </p:nvSpPr>
        <p:spPr>
          <a:xfrm>
            <a:off x="1884750" y="2869975"/>
            <a:ext cx="53745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4" name="Shape 334"/>
        <p:cNvGrpSpPr/>
        <p:nvPr/>
      </p:nvGrpSpPr>
      <p:grpSpPr>
        <a:xfrm>
          <a:off x="0" y="0"/>
          <a:ext cx="0" cy="0"/>
          <a:chOff x="0" y="0"/>
          <a:chExt cx="0" cy="0"/>
        </a:xfrm>
      </p:grpSpPr>
      <p:sp>
        <p:nvSpPr>
          <p:cNvPr id="335" name="Google Shape;335;p10"/>
          <p:cNvSpPr/>
          <p:nvPr>
            <p:ph idx="2" type="pic"/>
          </p:nvPr>
        </p:nvSpPr>
        <p:spPr>
          <a:xfrm>
            <a:off x="0" y="0"/>
            <a:ext cx="9144000" cy="5143500"/>
          </a:xfrm>
          <a:prstGeom prst="rect">
            <a:avLst/>
          </a:prstGeom>
          <a:noFill/>
          <a:ln>
            <a:noFill/>
          </a:ln>
        </p:spPr>
      </p:sp>
      <p:sp>
        <p:nvSpPr>
          <p:cNvPr id="336" name="Google Shape;336;p10"/>
          <p:cNvSpPr txBox="1"/>
          <p:nvPr>
            <p:ph type="title"/>
          </p:nvPr>
        </p:nvSpPr>
        <p:spPr>
          <a:xfrm>
            <a:off x="720000" y="3571225"/>
            <a:ext cx="4614000" cy="1015800"/>
          </a:xfrm>
          <a:prstGeom prst="rect">
            <a:avLst/>
          </a:prstGeom>
          <a:solidFill>
            <a:schemeClr val="accent2"/>
          </a:solidFill>
        </p:spPr>
        <p:txBody>
          <a:bodyPr anchorCtr="0" anchor="t" bIns="91425" lIns="91425" spcFirstLastPara="1" rIns="91425" wrap="square" tIns="91425">
            <a:noAutofit/>
          </a:bodyPr>
          <a:lstStyle>
            <a:lvl1pPr lvl="0" rtl="0">
              <a:spcBef>
                <a:spcPts val="0"/>
              </a:spcBef>
              <a:spcAft>
                <a:spcPts val="0"/>
              </a:spcAft>
              <a:buSzPts val="2600"/>
              <a:buNone/>
              <a:defRPr>
                <a:solidFill>
                  <a:schemeClr val="dk1"/>
                </a:solidFill>
              </a:defRPr>
            </a:lvl1pPr>
            <a:lvl2pPr lvl="1" rtl="0" algn="ctr">
              <a:spcBef>
                <a:spcPts val="0"/>
              </a:spcBef>
              <a:spcAft>
                <a:spcPts val="0"/>
              </a:spcAft>
              <a:buSzPts val="2600"/>
              <a:buNone/>
              <a:defRPr/>
            </a:lvl2pPr>
            <a:lvl3pPr lvl="2" rtl="0" algn="ctr">
              <a:spcBef>
                <a:spcPts val="0"/>
              </a:spcBef>
              <a:spcAft>
                <a:spcPts val="0"/>
              </a:spcAft>
              <a:buSzPts val="2600"/>
              <a:buNone/>
              <a:defRPr/>
            </a:lvl3pPr>
            <a:lvl4pPr lvl="3" rtl="0" algn="ctr">
              <a:spcBef>
                <a:spcPts val="0"/>
              </a:spcBef>
              <a:spcAft>
                <a:spcPts val="0"/>
              </a:spcAft>
              <a:buSzPts val="2600"/>
              <a:buNone/>
              <a:defRPr/>
            </a:lvl4pPr>
            <a:lvl5pPr lvl="4" rtl="0" algn="ctr">
              <a:spcBef>
                <a:spcPts val="0"/>
              </a:spcBef>
              <a:spcAft>
                <a:spcPts val="0"/>
              </a:spcAft>
              <a:buSzPts val="2600"/>
              <a:buNone/>
              <a:defRPr/>
            </a:lvl5pPr>
            <a:lvl6pPr lvl="5" rtl="0" algn="ctr">
              <a:spcBef>
                <a:spcPts val="0"/>
              </a:spcBef>
              <a:spcAft>
                <a:spcPts val="0"/>
              </a:spcAft>
              <a:buSzPts val="2600"/>
              <a:buNone/>
              <a:defRPr/>
            </a:lvl6pPr>
            <a:lvl7pPr lvl="6" rtl="0" algn="ctr">
              <a:spcBef>
                <a:spcPts val="0"/>
              </a:spcBef>
              <a:spcAft>
                <a:spcPts val="0"/>
              </a:spcAft>
              <a:buSzPts val="2600"/>
              <a:buNone/>
              <a:defRPr/>
            </a:lvl7pPr>
            <a:lvl8pPr lvl="7" rtl="0" algn="ctr">
              <a:spcBef>
                <a:spcPts val="0"/>
              </a:spcBef>
              <a:spcAft>
                <a:spcPts val="0"/>
              </a:spcAft>
              <a:buSzPts val="2600"/>
              <a:buNone/>
              <a:defRPr/>
            </a:lvl8pPr>
            <a:lvl9pPr lvl="8" rtl="0" algn="ctr">
              <a:spcBef>
                <a:spcPts val="0"/>
              </a:spcBef>
              <a:spcAft>
                <a:spcPts val="0"/>
              </a:spcAft>
              <a:buSzPts val="2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2600"/>
              <a:buFont typeface="Encode Sans Semi Expanded ExtraBold"/>
              <a:buNone/>
              <a:defRPr sz="2600">
                <a:solidFill>
                  <a:schemeClr val="accent2"/>
                </a:solidFill>
                <a:latin typeface="Encode Sans Semi Expanded ExtraBold"/>
                <a:ea typeface="Encode Sans Semi Expanded ExtraBold"/>
                <a:cs typeface="Encode Sans Semi Expanded ExtraBold"/>
                <a:sym typeface="Encode Sans Semi Expanded ExtraBold"/>
              </a:defRPr>
            </a:lvl1pPr>
            <a:lvl2pPr lvl="1" rtl="0">
              <a:spcBef>
                <a:spcPts val="0"/>
              </a:spcBef>
              <a:spcAft>
                <a:spcPts val="0"/>
              </a:spcAft>
              <a:buClr>
                <a:schemeClr val="accent2"/>
              </a:buClr>
              <a:buSzPts val="2600"/>
              <a:buFont typeface="Encode Sans Semi Expanded ExtraBold"/>
              <a:buNone/>
              <a:defRPr sz="2600">
                <a:solidFill>
                  <a:schemeClr val="accent2"/>
                </a:solidFill>
                <a:latin typeface="Encode Sans Semi Expanded ExtraBold"/>
                <a:ea typeface="Encode Sans Semi Expanded ExtraBold"/>
                <a:cs typeface="Encode Sans Semi Expanded ExtraBold"/>
                <a:sym typeface="Encode Sans Semi Expanded ExtraBold"/>
              </a:defRPr>
            </a:lvl2pPr>
            <a:lvl3pPr lvl="2" rtl="0">
              <a:spcBef>
                <a:spcPts val="0"/>
              </a:spcBef>
              <a:spcAft>
                <a:spcPts val="0"/>
              </a:spcAft>
              <a:buClr>
                <a:schemeClr val="accent2"/>
              </a:buClr>
              <a:buSzPts val="2600"/>
              <a:buFont typeface="Encode Sans Semi Expanded ExtraBold"/>
              <a:buNone/>
              <a:defRPr sz="2600">
                <a:solidFill>
                  <a:schemeClr val="accent2"/>
                </a:solidFill>
                <a:latin typeface="Encode Sans Semi Expanded ExtraBold"/>
                <a:ea typeface="Encode Sans Semi Expanded ExtraBold"/>
                <a:cs typeface="Encode Sans Semi Expanded ExtraBold"/>
                <a:sym typeface="Encode Sans Semi Expanded ExtraBold"/>
              </a:defRPr>
            </a:lvl3pPr>
            <a:lvl4pPr lvl="3" rtl="0">
              <a:spcBef>
                <a:spcPts val="0"/>
              </a:spcBef>
              <a:spcAft>
                <a:spcPts val="0"/>
              </a:spcAft>
              <a:buClr>
                <a:schemeClr val="accent2"/>
              </a:buClr>
              <a:buSzPts val="2600"/>
              <a:buFont typeface="Encode Sans Semi Expanded ExtraBold"/>
              <a:buNone/>
              <a:defRPr sz="2600">
                <a:solidFill>
                  <a:schemeClr val="accent2"/>
                </a:solidFill>
                <a:latin typeface="Encode Sans Semi Expanded ExtraBold"/>
                <a:ea typeface="Encode Sans Semi Expanded ExtraBold"/>
                <a:cs typeface="Encode Sans Semi Expanded ExtraBold"/>
                <a:sym typeface="Encode Sans Semi Expanded ExtraBold"/>
              </a:defRPr>
            </a:lvl4pPr>
            <a:lvl5pPr lvl="4" rtl="0">
              <a:spcBef>
                <a:spcPts val="0"/>
              </a:spcBef>
              <a:spcAft>
                <a:spcPts val="0"/>
              </a:spcAft>
              <a:buClr>
                <a:schemeClr val="accent2"/>
              </a:buClr>
              <a:buSzPts val="2600"/>
              <a:buFont typeface="Encode Sans Semi Expanded ExtraBold"/>
              <a:buNone/>
              <a:defRPr sz="2600">
                <a:solidFill>
                  <a:schemeClr val="accent2"/>
                </a:solidFill>
                <a:latin typeface="Encode Sans Semi Expanded ExtraBold"/>
                <a:ea typeface="Encode Sans Semi Expanded ExtraBold"/>
                <a:cs typeface="Encode Sans Semi Expanded ExtraBold"/>
                <a:sym typeface="Encode Sans Semi Expanded ExtraBold"/>
              </a:defRPr>
            </a:lvl5pPr>
            <a:lvl6pPr lvl="5" rtl="0">
              <a:spcBef>
                <a:spcPts val="0"/>
              </a:spcBef>
              <a:spcAft>
                <a:spcPts val="0"/>
              </a:spcAft>
              <a:buClr>
                <a:schemeClr val="accent2"/>
              </a:buClr>
              <a:buSzPts val="2600"/>
              <a:buFont typeface="Encode Sans Semi Expanded ExtraBold"/>
              <a:buNone/>
              <a:defRPr sz="2600">
                <a:solidFill>
                  <a:schemeClr val="accent2"/>
                </a:solidFill>
                <a:latin typeface="Encode Sans Semi Expanded ExtraBold"/>
                <a:ea typeface="Encode Sans Semi Expanded ExtraBold"/>
                <a:cs typeface="Encode Sans Semi Expanded ExtraBold"/>
                <a:sym typeface="Encode Sans Semi Expanded ExtraBold"/>
              </a:defRPr>
            </a:lvl6pPr>
            <a:lvl7pPr lvl="6" rtl="0">
              <a:spcBef>
                <a:spcPts val="0"/>
              </a:spcBef>
              <a:spcAft>
                <a:spcPts val="0"/>
              </a:spcAft>
              <a:buClr>
                <a:schemeClr val="accent2"/>
              </a:buClr>
              <a:buSzPts val="2600"/>
              <a:buFont typeface="Encode Sans Semi Expanded ExtraBold"/>
              <a:buNone/>
              <a:defRPr sz="2600">
                <a:solidFill>
                  <a:schemeClr val="accent2"/>
                </a:solidFill>
                <a:latin typeface="Encode Sans Semi Expanded ExtraBold"/>
                <a:ea typeface="Encode Sans Semi Expanded ExtraBold"/>
                <a:cs typeface="Encode Sans Semi Expanded ExtraBold"/>
                <a:sym typeface="Encode Sans Semi Expanded ExtraBold"/>
              </a:defRPr>
            </a:lvl7pPr>
            <a:lvl8pPr lvl="7" rtl="0">
              <a:spcBef>
                <a:spcPts val="0"/>
              </a:spcBef>
              <a:spcAft>
                <a:spcPts val="0"/>
              </a:spcAft>
              <a:buClr>
                <a:schemeClr val="accent2"/>
              </a:buClr>
              <a:buSzPts val="2600"/>
              <a:buFont typeface="Encode Sans Semi Expanded ExtraBold"/>
              <a:buNone/>
              <a:defRPr sz="2600">
                <a:solidFill>
                  <a:schemeClr val="accent2"/>
                </a:solidFill>
                <a:latin typeface="Encode Sans Semi Expanded ExtraBold"/>
                <a:ea typeface="Encode Sans Semi Expanded ExtraBold"/>
                <a:cs typeface="Encode Sans Semi Expanded ExtraBold"/>
                <a:sym typeface="Encode Sans Semi Expanded ExtraBold"/>
              </a:defRPr>
            </a:lvl8pPr>
            <a:lvl9pPr lvl="8" rtl="0">
              <a:spcBef>
                <a:spcPts val="0"/>
              </a:spcBef>
              <a:spcAft>
                <a:spcPts val="0"/>
              </a:spcAft>
              <a:buClr>
                <a:schemeClr val="accent2"/>
              </a:buClr>
              <a:buSzPts val="2600"/>
              <a:buFont typeface="Encode Sans Semi Expanded ExtraBold"/>
              <a:buNone/>
              <a:defRPr sz="2600">
                <a:solidFill>
                  <a:schemeClr val="accent2"/>
                </a:solidFill>
                <a:latin typeface="Encode Sans Semi Expanded ExtraBold"/>
                <a:ea typeface="Encode Sans Semi Expanded ExtraBold"/>
                <a:cs typeface="Encode Sans Semi Expanded ExtraBold"/>
                <a:sym typeface="Encode Sans Semi Expanded Extra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2"/>
              </a:buClr>
              <a:buSzPts val="1400"/>
              <a:buFont typeface="Noto Sans Thai"/>
              <a:buChar char="●"/>
              <a:defRPr>
                <a:solidFill>
                  <a:schemeClr val="accent2"/>
                </a:solidFill>
                <a:latin typeface="Noto Sans Thai"/>
                <a:ea typeface="Noto Sans Thai"/>
                <a:cs typeface="Noto Sans Thai"/>
                <a:sym typeface="Noto Sans Thai"/>
              </a:defRPr>
            </a:lvl1pPr>
            <a:lvl2pPr indent="-317500" lvl="1" marL="914400">
              <a:lnSpc>
                <a:spcPct val="100000"/>
              </a:lnSpc>
              <a:spcBef>
                <a:spcPts val="1600"/>
              </a:spcBef>
              <a:spcAft>
                <a:spcPts val="0"/>
              </a:spcAft>
              <a:buClr>
                <a:schemeClr val="accent2"/>
              </a:buClr>
              <a:buSzPts val="1400"/>
              <a:buFont typeface="Noto Sans Thai"/>
              <a:buChar char="○"/>
              <a:defRPr>
                <a:solidFill>
                  <a:schemeClr val="accent2"/>
                </a:solidFill>
                <a:latin typeface="Noto Sans Thai"/>
                <a:ea typeface="Noto Sans Thai"/>
                <a:cs typeface="Noto Sans Thai"/>
                <a:sym typeface="Noto Sans Thai"/>
              </a:defRPr>
            </a:lvl2pPr>
            <a:lvl3pPr indent="-317500" lvl="2" marL="1371600">
              <a:lnSpc>
                <a:spcPct val="100000"/>
              </a:lnSpc>
              <a:spcBef>
                <a:spcPts val="1600"/>
              </a:spcBef>
              <a:spcAft>
                <a:spcPts val="0"/>
              </a:spcAft>
              <a:buClr>
                <a:schemeClr val="accent2"/>
              </a:buClr>
              <a:buSzPts val="1400"/>
              <a:buFont typeface="Noto Sans Thai"/>
              <a:buChar char="■"/>
              <a:defRPr>
                <a:solidFill>
                  <a:schemeClr val="accent2"/>
                </a:solidFill>
                <a:latin typeface="Noto Sans Thai"/>
                <a:ea typeface="Noto Sans Thai"/>
                <a:cs typeface="Noto Sans Thai"/>
                <a:sym typeface="Noto Sans Thai"/>
              </a:defRPr>
            </a:lvl3pPr>
            <a:lvl4pPr indent="-317500" lvl="3" marL="1828800">
              <a:lnSpc>
                <a:spcPct val="100000"/>
              </a:lnSpc>
              <a:spcBef>
                <a:spcPts val="1600"/>
              </a:spcBef>
              <a:spcAft>
                <a:spcPts val="0"/>
              </a:spcAft>
              <a:buClr>
                <a:schemeClr val="accent2"/>
              </a:buClr>
              <a:buSzPts val="1400"/>
              <a:buFont typeface="Noto Sans Thai"/>
              <a:buChar char="●"/>
              <a:defRPr>
                <a:solidFill>
                  <a:schemeClr val="accent2"/>
                </a:solidFill>
                <a:latin typeface="Noto Sans Thai"/>
                <a:ea typeface="Noto Sans Thai"/>
                <a:cs typeface="Noto Sans Thai"/>
                <a:sym typeface="Noto Sans Thai"/>
              </a:defRPr>
            </a:lvl4pPr>
            <a:lvl5pPr indent="-317500" lvl="4" marL="2286000">
              <a:lnSpc>
                <a:spcPct val="100000"/>
              </a:lnSpc>
              <a:spcBef>
                <a:spcPts val="1600"/>
              </a:spcBef>
              <a:spcAft>
                <a:spcPts val="0"/>
              </a:spcAft>
              <a:buClr>
                <a:schemeClr val="accent2"/>
              </a:buClr>
              <a:buSzPts val="1400"/>
              <a:buFont typeface="Noto Sans Thai"/>
              <a:buChar char="○"/>
              <a:defRPr>
                <a:solidFill>
                  <a:schemeClr val="accent2"/>
                </a:solidFill>
                <a:latin typeface="Noto Sans Thai"/>
                <a:ea typeface="Noto Sans Thai"/>
                <a:cs typeface="Noto Sans Thai"/>
                <a:sym typeface="Noto Sans Thai"/>
              </a:defRPr>
            </a:lvl5pPr>
            <a:lvl6pPr indent="-317500" lvl="5" marL="2743200">
              <a:lnSpc>
                <a:spcPct val="100000"/>
              </a:lnSpc>
              <a:spcBef>
                <a:spcPts val="1600"/>
              </a:spcBef>
              <a:spcAft>
                <a:spcPts val="0"/>
              </a:spcAft>
              <a:buClr>
                <a:schemeClr val="accent2"/>
              </a:buClr>
              <a:buSzPts val="1400"/>
              <a:buFont typeface="Noto Sans Thai"/>
              <a:buChar char="■"/>
              <a:defRPr>
                <a:solidFill>
                  <a:schemeClr val="accent2"/>
                </a:solidFill>
                <a:latin typeface="Noto Sans Thai"/>
                <a:ea typeface="Noto Sans Thai"/>
                <a:cs typeface="Noto Sans Thai"/>
                <a:sym typeface="Noto Sans Thai"/>
              </a:defRPr>
            </a:lvl6pPr>
            <a:lvl7pPr indent="-317500" lvl="6" marL="3200400">
              <a:lnSpc>
                <a:spcPct val="100000"/>
              </a:lnSpc>
              <a:spcBef>
                <a:spcPts val="1600"/>
              </a:spcBef>
              <a:spcAft>
                <a:spcPts val="0"/>
              </a:spcAft>
              <a:buClr>
                <a:schemeClr val="accent2"/>
              </a:buClr>
              <a:buSzPts val="1400"/>
              <a:buFont typeface="Noto Sans Thai"/>
              <a:buChar char="●"/>
              <a:defRPr>
                <a:solidFill>
                  <a:schemeClr val="accent2"/>
                </a:solidFill>
                <a:latin typeface="Noto Sans Thai"/>
                <a:ea typeface="Noto Sans Thai"/>
                <a:cs typeface="Noto Sans Thai"/>
                <a:sym typeface="Noto Sans Thai"/>
              </a:defRPr>
            </a:lvl7pPr>
            <a:lvl8pPr indent="-317500" lvl="7" marL="3657600">
              <a:lnSpc>
                <a:spcPct val="100000"/>
              </a:lnSpc>
              <a:spcBef>
                <a:spcPts val="1600"/>
              </a:spcBef>
              <a:spcAft>
                <a:spcPts val="0"/>
              </a:spcAft>
              <a:buClr>
                <a:schemeClr val="accent2"/>
              </a:buClr>
              <a:buSzPts val="1400"/>
              <a:buFont typeface="Noto Sans Thai"/>
              <a:buChar char="○"/>
              <a:defRPr>
                <a:solidFill>
                  <a:schemeClr val="accent2"/>
                </a:solidFill>
                <a:latin typeface="Noto Sans Thai"/>
                <a:ea typeface="Noto Sans Thai"/>
                <a:cs typeface="Noto Sans Thai"/>
                <a:sym typeface="Noto Sans Thai"/>
              </a:defRPr>
            </a:lvl8pPr>
            <a:lvl9pPr indent="-317500" lvl="8" marL="4114800">
              <a:lnSpc>
                <a:spcPct val="100000"/>
              </a:lnSpc>
              <a:spcBef>
                <a:spcPts val="1600"/>
              </a:spcBef>
              <a:spcAft>
                <a:spcPts val="1600"/>
              </a:spcAft>
              <a:buClr>
                <a:schemeClr val="accent2"/>
              </a:buClr>
              <a:buSzPts val="1400"/>
              <a:buFont typeface="Noto Sans Thai"/>
              <a:buChar char="■"/>
              <a:defRPr>
                <a:solidFill>
                  <a:schemeClr val="accent2"/>
                </a:solidFill>
                <a:latin typeface="Noto Sans Thai"/>
                <a:ea typeface="Noto Sans Thai"/>
                <a:cs typeface="Noto Sans Thai"/>
                <a:sym typeface="Noto Sans Tha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s://app.milanote.com/1PJl3o1426E15h/storyboard?invite=1POpGecsNK7VBYY6SA8WsaY4QCGMMWaAAQiKC" TargetMode="External"/><Relationship Id="rId4" Type="http://schemas.openxmlformats.org/officeDocument/2006/relationships/image" Target="../media/image6.jpg"/><Relationship Id="rId9" Type="http://schemas.openxmlformats.org/officeDocument/2006/relationships/image" Target="../media/image12.png"/><Relationship Id="rId5" Type="http://schemas.openxmlformats.org/officeDocument/2006/relationships/image" Target="../media/image2.jpg"/><Relationship Id="rId6" Type="http://schemas.openxmlformats.org/officeDocument/2006/relationships/image" Target="../media/image1.png"/><Relationship Id="rId7" Type="http://schemas.openxmlformats.org/officeDocument/2006/relationships/image" Target="../media/image9.png"/><Relationship Id="rId8"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hyperlink" Target="https://app.diagrams.net/?page-id=N64M5CU1NuL1hRmSwXs2&amp;scale=auto#G1Q2nl-gWRshVc3XUT1J0UwuIh85Sqk3pa" TargetMode="External"/><Relationship Id="rId4" Type="http://schemas.openxmlformats.org/officeDocument/2006/relationships/image" Target="../media/image23.png"/><Relationship Id="rId5" Type="http://schemas.openxmlformats.org/officeDocument/2006/relationships/hyperlink" Target="https://app.diagrams.net/?page-id=0kmPjuAyPHL3FQbjcSSn&amp;scale=auto#G1N69bklcQoaYSFoIAJJobIm_LXyEgPkTt" TargetMode="External"/><Relationship Id="rId6"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8.png"/><Relationship Id="rId9" Type="http://schemas.openxmlformats.org/officeDocument/2006/relationships/image" Target="../media/image20.png"/><Relationship Id="rId5" Type="http://schemas.openxmlformats.org/officeDocument/2006/relationships/hyperlink" Target="https://svspaediatricdelirium.atlassian.net/jira/software/c/projects/SVSP/boards/2" TargetMode="External"/><Relationship Id="rId6" Type="http://schemas.openxmlformats.org/officeDocument/2006/relationships/hyperlink" Target="https://gitlab2.eeecs.qub.ac.uk/40293585/svs-paediatric-delerium" TargetMode="External"/><Relationship Id="rId7" Type="http://schemas.openxmlformats.org/officeDocument/2006/relationships/hyperlink" Target="https://drive.google.com/drive/folders/1MutBd-loI6WYAPUdZSvFqrsYtAgN18nm?usp=sharing" TargetMode="External"/><Relationship Id="rId8" Type="http://schemas.openxmlformats.org/officeDocument/2006/relationships/image" Target="../media/image15.png"/><Relationship Id="rId11" Type="http://schemas.openxmlformats.org/officeDocument/2006/relationships/image" Target="../media/image17.png"/><Relationship Id="rId10" Type="http://schemas.openxmlformats.org/officeDocument/2006/relationships/image" Target="../media/image11.png"/><Relationship Id="rId1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21.jpg"/><Relationship Id="rId6"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hyperlink" Target="https://app.diagrams.net/?page-id=90a13364-a465-7bf4-72fc-28e22215d7a0&amp;scale=auto#G1oubWHIDWGN6YtxW2iCk8nvXoAi-nAYOc" TargetMode="External"/><Relationship Id="rId5"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hyperlink" Target="https://app.diagrams.net/?page-id=R2lEEEUBdFMjLlhIrx00&amp;scale=auto#G1dxGRcnUOOsLm228a1MXgQzn-6lEm6SMm" TargetMode="External"/><Relationship Id="rId4" Type="http://schemas.openxmlformats.org/officeDocument/2006/relationships/image" Target="../media/image25.png"/><Relationship Id="rId5" Type="http://schemas.openxmlformats.org/officeDocument/2006/relationships/hyperlink" Target="https://app.diagrams.net/?page-id=R2lEEEUBdFMjLlhIrx00&amp;scale=auto#G1UUxzhpL5e1xpBCADTZAH84KV7ApZ_SI7" TargetMode="External"/><Relationship Id="rId6"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181" name="Shape 1181"/>
        <p:cNvGrpSpPr/>
        <p:nvPr/>
      </p:nvGrpSpPr>
      <p:grpSpPr>
        <a:xfrm>
          <a:off x="0" y="0"/>
          <a:ext cx="0" cy="0"/>
          <a:chOff x="0" y="0"/>
          <a:chExt cx="0" cy="0"/>
        </a:xfrm>
      </p:grpSpPr>
      <p:sp>
        <p:nvSpPr>
          <p:cNvPr id="1182" name="Google Shape;1182;p32"/>
          <p:cNvSpPr/>
          <p:nvPr/>
        </p:nvSpPr>
        <p:spPr>
          <a:xfrm>
            <a:off x="940800" y="532650"/>
            <a:ext cx="7262400" cy="4078200"/>
          </a:xfrm>
          <a:prstGeom prst="rect">
            <a:avLst/>
          </a:prstGeom>
          <a:solidFill>
            <a:srgbClr val="FFFFFF">
              <a:alpha val="8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2"/>
          <p:cNvSpPr txBox="1"/>
          <p:nvPr>
            <p:ph type="ctrTitle"/>
          </p:nvPr>
        </p:nvSpPr>
        <p:spPr>
          <a:xfrm>
            <a:off x="1611300" y="811262"/>
            <a:ext cx="5921400" cy="301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6400"/>
              <a:t>DELIRIUM IN </a:t>
            </a:r>
            <a:r>
              <a:rPr lang="en-GB" sz="6400">
                <a:solidFill>
                  <a:schemeClr val="accent4"/>
                </a:solidFill>
              </a:rPr>
              <a:t>PAEDIATRIC ICUS</a:t>
            </a:r>
            <a:endParaRPr sz="3900">
              <a:solidFill>
                <a:schemeClr val="accent4"/>
              </a:solidFill>
            </a:endParaRPr>
          </a:p>
        </p:txBody>
      </p:sp>
      <p:sp>
        <p:nvSpPr>
          <p:cNvPr id="1184" name="Google Shape;1184;p32"/>
          <p:cNvSpPr txBox="1"/>
          <p:nvPr>
            <p:ph idx="1" type="subTitle"/>
          </p:nvPr>
        </p:nvSpPr>
        <p:spPr>
          <a:xfrm>
            <a:off x="2273100" y="3828828"/>
            <a:ext cx="4597800" cy="50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CSC3068 - </a:t>
            </a:r>
            <a:r>
              <a:rPr lang="en-GB"/>
              <a:t>Silicone</a:t>
            </a:r>
            <a:r>
              <a:rPr lang="en-GB"/>
              <a:t> Valley Samurais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41"/>
          <p:cNvSpPr txBox="1"/>
          <p:nvPr>
            <p:ph type="title"/>
          </p:nvPr>
        </p:nvSpPr>
        <p:spPr>
          <a:xfrm>
            <a:off x="741925" y="3719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Wireframe Diagrams</a:t>
            </a:r>
            <a:endParaRPr/>
          </a:p>
        </p:txBody>
      </p:sp>
      <p:sp>
        <p:nvSpPr>
          <p:cNvPr id="1281" name="Google Shape;1281;p41"/>
          <p:cNvSpPr txBox="1"/>
          <p:nvPr/>
        </p:nvSpPr>
        <p:spPr>
          <a:xfrm>
            <a:off x="779300" y="885075"/>
            <a:ext cx="3494700" cy="421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GB" sz="1800">
                <a:solidFill>
                  <a:schemeClr val="accent4"/>
                </a:solidFill>
                <a:uFill>
                  <a:noFill/>
                </a:uFill>
                <a:latin typeface="Encode Sans Semi Expanded ExtraBold"/>
                <a:ea typeface="Encode Sans Semi Expanded ExtraBold"/>
                <a:cs typeface="Encode Sans Semi Expanded ExtraBold"/>
                <a:sym typeface="Encode Sans Semi Expanded ExtraBold"/>
                <a:hlinkClick r:id="rId3">
                  <a:extLst>
                    <a:ext uri="{A12FA001-AC4F-418D-AE19-62706E023703}">
                      <ahyp:hlinkClr val="tx"/>
                    </a:ext>
                  </a:extLst>
                </a:hlinkClick>
              </a:rPr>
              <a:t>Link To Storyboard</a:t>
            </a:r>
            <a:endParaRPr sz="1800">
              <a:solidFill>
                <a:schemeClr val="accent4"/>
              </a:solidFill>
              <a:latin typeface="Noto Sans Thai"/>
              <a:ea typeface="Noto Sans Thai"/>
              <a:cs typeface="Noto Sans Thai"/>
              <a:sym typeface="Noto Sans Thai"/>
            </a:endParaRPr>
          </a:p>
        </p:txBody>
      </p:sp>
      <p:sp>
        <p:nvSpPr>
          <p:cNvPr id="1282" name="Google Shape;1282;p41"/>
          <p:cNvSpPr/>
          <p:nvPr/>
        </p:nvSpPr>
        <p:spPr>
          <a:xfrm>
            <a:off x="4604950" y="469350"/>
            <a:ext cx="4025100" cy="4251600"/>
          </a:xfrm>
          <a:prstGeom prst="roundRect">
            <a:avLst>
              <a:gd fmla="val 16667"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3" name="Google Shape;1283;p41"/>
          <p:cNvPicPr preferRelativeResize="0"/>
          <p:nvPr/>
        </p:nvPicPr>
        <p:blipFill rotWithShape="1">
          <a:blip r:embed="rId4">
            <a:alphaModFix/>
          </a:blip>
          <a:srcRect b="0" l="0" r="0" t="20898"/>
          <a:stretch/>
        </p:blipFill>
        <p:spPr>
          <a:xfrm>
            <a:off x="4873898" y="2812281"/>
            <a:ext cx="1230776" cy="1292665"/>
          </a:xfrm>
          <a:prstGeom prst="rect">
            <a:avLst/>
          </a:prstGeom>
          <a:noFill/>
          <a:ln>
            <a:noFill/>
          </a:ln>
        </p:spPr>
      </p:pic>
      <p:sp>
        <p:nvSpPr>
          <p:cNvPr id="1284" name="Google Shape;1284;p41"/>
          <p:cNvSpPr/>
          <p:nvPr/>
        </p:nvSpPr>
        <p:spPr>
          <a:xfrm>
            <a:off x="525575" y="1405425"/>
            <a:ext cx="4025100" cy="3315600"/>
          </a:xfrm>
          <a:prstGeom prst="roundRect">
            <a:avLst>
              <a:gd fmla="val 16667"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5" name="Google Shape;1285;p41"/>
          <p:cNvPicPr preferRelativeResize="0"/>
          <p:nvPr/>
        </p:nvPicPr>
        <p:blipFill rotWithShape="1">
          <a:blip r:embed="rId5">
            <a:alphaModFix/>
          </a:blip>
          <a:srcRect b="3527" l="0" r="0" t="12084"/>
          <a:stretch/>
        </p:blipFill>
        <p:spPr>
          <a:xfrm>
            <a:off x="4873888" y="974281"/>
            <a:ext cx="1230779" cy="1379024"/>
          </a:xfrm>
          <a:prstGeom prst="rect">
            <a:avLst/>
          </a:prstGeom>
          <a:noFill/>
          <a:ln>
            <a:noFill/>
          </a:ln>
        </p:spPr>
      </p:pic>
      <p:pic>
        <p:nvPicPr>
          <p:cNvPr id="1286" name="Google Shape;1286;p41"/>
          <p:cNvPicPr preferRelativeResize="0"/>
          <p:nvPr/>
        </p:nvPicPr>
        <p:blipFill>
          <a:blip r:embed="rId6">
            <a:alphaModFix/>
          </a:blip>
          <a:stretch>
            <a:fillRect/>
          </a:stretch>
        </p:blipFill>
        <p:spPr>
          <a:xfrm>
            <a:off x="6396014" y="2861267"/>
            <a:ext cx="1965089" cy="1194713"/>
          </a:xfrm>
          <a:prstGeom prst="rect">
            <a:avLst/>
          </a:prstGeom>
          <a:noFill/>
          <a:ln>
            <a:noFill/>
          </a:ln>
        </p:spPr>
      </p:pic>
      <p:pic>
        <p:nvPicPr>
          <p:cNvPr id="1287" name="Google Shape;1287;p41"/>
          <p:cNvPicPr preferRelativeResize="0"/>
          <p:nvPr/>
        </p:nvPicPr>
        <p:blipFill>
          <a:blip r:embed="rId7">
            <a:alphaModFix/>
          </a:blip>
          <a:stretch>
            <a:fillRect/>
          </a:stretch>
        </p:blipFill>
        <p:spPr>
          <a:xfrm>
            <a:off x="6319000" y="1017455"/>
            <a:ext cx="2119153" cy="1292675"/>
          </a:xfrm>
          <a:prstGeom prst="rect">
            <a:avLst/>
          </a:prstGeom>
          <a:noFill/>
          <a:ln>
            <a:noFill/>
          </a:ln>
        </p:spPr>
      </p:pic>
      <p:sp>
        <p:nvSpPr>
          <p:cNvPr id="1288" name="Google Shape;1288;p41"/>
          <p:cNvSpPr txBox="1"/>
          <p:nvPr/>
        </p:nvSpPr>
        <p:spPr>
          <a:xfrm>
            <a:off x="5426050" y="469350"/>
            <a:ext cx="2382900" cy="49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GB" sz="1800">
                <a:solidFill>
                  <a:srgbClr val="213B55"/>
                </a:solidFill>
                <a:latin typeface="Encode Sans Semi Expanded ExtraBold"/>
                <a:ea typeface="Encode Sans Semi Expanded ExtraBold"/>
                <a:cs typeface="Encode Sans Semi Expanded ExtraBold"/>
                <a:sym typeface="Encode Sans Semi Expanded ExtraBold"/>
              </a:rPr>
              <a:t>Audit Wireframes</a:t>
            </a:r>
            <a:endParaRPr sz="1250">
              <a:solidFill>
                <a:srgbClr val="213B55"/>
              </a:solidFill>
              <a:latin typeface="Noto Sans Thai"/>
              <a:ea typeface="Noto Sans Thai"/>
              <a:cs typeface="Noto Sans Thai"/>
              <a:sym typeface="Noto Sans Thai"/>
            </a:endParaRPr>
          </a:p>
          <a:p>
            <a:pPr indent="0" lvl="0" marL="0" rtl="0" algn="l">
              <a:spcBef>
                <a:spcPts val="300"/>
              </a:spcBef>
              <a:spcAft>
                <a:spcPts val="0"/>
              </a:spcAft>
              <a:buNone/>
            </a:pPr>
            <a:r>
              <a:t/>
            </a:r>
            <a:endParaRPr sz="1100">
              <a:solidFill>
                <a:srgbClr val="213B55"/>
              </a:solidFill>
              <a:latin typeface="Noto Sans Thai"/>
              <a:ea typeface="Noto Sans Thai"/>
              <a:cs typeface="Noto Sans Thai"/>
              <a:sym typeface="Noto Sans Thai"/>
            </a:endParaRPr>
          </a:p>
        </p:txBody>
      </p:sp>
      <p:pic>
        <p:nvPicPr>
          <p:cNvPr id="1289" name="Google Shape;1289;p41"/>
          <p:cNvPicPr preferRelativeResize="0"/>
          <p:nvPr/>
        </p:nvPicPr>
        <p:blipFill>
          <a:blip r:embed="rId8">
            <a:alphaModFix/>
          </a:blip>
          <a:stretch>
            <a:fillRect/>
          </a:stretch>
        </p:blipFill>
        <p:spPr>
          <a:xfrm>
            <a:off x="613400" y="1980300"/>
            <a:ext cx="3849475" cy="1292675"/>
          </a:xfrm>
          <a:prstGeom prst="rect">
            <a:avLst/>
          </a:prstGeom>
          <a:noFill/>
          <a:ln>
            <a:noFill/>
          </a:ln>
        </p:spPr>
      </p:pic>
      <p:pic>
        <p:nvPicPr>
          <p:cNvPr id="1290" name="Google Shape;1290;p41"/>
          <p:cNvPicPr preferRelativeResize="0"/>
          <p:nvPr/>
        </p:nvPicPr>
        <p:blipFill>
          <a:blip r:embed="rId9">
            <a:alphaModFix/>
          </a:blip>
          <a:stretch>
            <a:fillRect/>
          </a:stretch>
        </p:blipFill>
        <p:spPr>
          <a:xfrm>
            <a:off x="622350" y="3379075"/>
            <a:ext cx="3849476" cy="1004588"/>
          </a:xfrm>
          <a:prstGeom prst="rect">
            <a:avLst/>
          </a:prstGeom>
          <a:noFill/>
          <a:ln>
            <a:noFill/>
          </a:ln>
        </p:spPr>
      </p:pic>
      <p:sp>
        <p:nvSpPr>
          <p:cNvPr id="1291" name="Google Shape;1291;p41"/>
          <p:cNvSpPr txBox="1"/>
          <p:nvPr/>
        </p:nvSpPr>
        <p:spPr>
          <a:xfrm>
            <a:off x="741925" y="1484100"/>
            <a:ext cx="3172200" cy="49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GB" sz="1800">
                <a:solidFill>
                  <a:srgbClr val="213B55"/>
                </a:solidFill>
                <a:latin typeface="Encode Sans Semi Expanded ExtraBold"/>
                <a:ea typeface="Encode Sans Semi Expanded ExtraBold"/>
                <a:cs typeface="Encode Sans Semi Expanded ExtraBold"/>
                <a:sym typeface="Encode Sans Semi Expanded ExtraBold"/>
              </a:rPr>
              <a:t>Overview of Storyboard</a:t>
            </a:r>
            <a:endParaRPr sz="1250">
              <a:solidFill>
                <a:srgbClr val="213B55"/>
              </a:solidFill>
              <a:latin typeface="Noto Sans Thai"/>
              <a:ea typeface="Noto Sans Thai"/>
              <a:cs typeface="Noto Sans Thai"/>
              <a:sym typeface="Noto Sans Thai"/>
            </a:endParaRPr>
          </a:p>
          <a:p>
            <a:pPr indent="0" lvl="0" marL="0" rtl="0" algn="l">
              <a:spcBef>
                <a:spcPts val="300"/>
              </a:spcBef>
              <a:spcAft>
                <a:spcPts val="0"/>
              </a:spcAft>
              <a:buNone/>
            </a:pPr>
            <a:r>
              <a:t/>
            </a:r>
            <a:endParaRPr sz="1100">
              <a:solidFill>
                <a:srgbClr val="213B55"/>
              </a:solidFill>
              <a:latin typeface="Noto Sans Thai"/>
              <a:ea typeface="Noto Sans Thai"/>
              <a:cs typeface="Noto Sans Thai"/>
              <a:sym typeface="Noto Sans Thai"/>
            </a:endParaRPr>
          </a:p>
        </p:txBody>
      </p:sp>
      <p:sp>
        <p:nvSpPr>
          <p:cNvPr id="1292" name="Google Shape;1292;p41"/>
          <p:cNvSpPr txBox="1"/>
          <p:nvPr/>
        </p:nvSpPr>
        <p:spPr>
          <a:xfrm>
            <a:off x="4777403" y="2318825"/>
            <a:ext cx="4025100" cy="42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solidFill>
                  <a:schemeClr val="accent2"/>
                </a:solidFill>
                <a:latin typeface="Noto Sans Thai"/>
                <a:ea typeface="Noto Sans Thai"/>
                <a:cs typeface="Noto Sans Thai"/>
                <a:sym typeface="Noto Sans Thai"/>
              </a:rPr>
              <a:t>This is our original and digital wireframes for our Audit log in page</a:t>
            </a:r>
            <a:endParaRPr sz="1000">
              <a:solidFill>
                <a:schemeClr val="accent2"/>
              </a:solidFill>
              <a:latin typeface="Noto Sans Thai"/>
              <a:ea typeface="Noto Sans Thai"/>
              <a:cs typeface="Noto Sans Thai"/>
              <a:sym typeface="Noto Sans Thai"/>
            </a:endParaRPr>
          </a:p>
        </p:txBody>
      </p:sp>
      <p:sp>
        <p:nvSpPr>
          <p:cNvPr id="1293" name="Google Shape;1293;p41"/>
          <p:cNvSpPr txBox="1"/>
          <p:nvPr/>
        </p:nvSpPr>
        <p:spPr>
          <a:xfrm>
            <a:off x="4770929" y="4079400"/>
            <a:ext cx="3849600" cy="49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solidFill>
                  <a:schemeClr val="accent2"/>
                </a:solidFill>
                <a:latin typeface="Noto Sans Thai"/>
                <a:ea typeface="Noto Sans Thai"/>
                <a:cs typeface="Noto Sans Thai"/>
                <a:sym typeface="Noto Sans Thai"/>
              </a:rPr>
              <a:t>This our original and digital wireframes for the Audit graph pages which has since changed due to requirement changes</a:t>
            </a:r>
            <a:endParaRPr sz="1000">
              <a:solidFill>
                <a:schemeClr val="accent2"/>
              </a:solidFill>
              <a:latin typeface="Noto Sans Thai"/>
              <a:ea typeface="Noto Sans Thai"/>
              <a:cs typeface="Noto Sans Thai"/>
              <a:sym typeface="Noto Sans Tha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 Case Diagrams</a:t>
            </a:r>
            <a:endParaRPr/>
          </a:p>
        </p:txBody>
      </p:sp>
      <p:sp>
        <p:nvSpPr>
          <p:cNvPr id="1299" name="Google Shape;1299;p42"/>
          <p:cNvSpPr/>
          <p:nvPr/>
        </p:nvSpPr>
        <p:spPr>
          <a:xfrm>
            <a:off x="517700" y="1017725"/>
            <a:ext cx="4025100" cy="2860200"/>
          </a:xfrm>
          <a:prstGeom prst="roundRect">
            <a:avLst>
              <a:gd fmla="val 16667"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2"/>
          <p:cNvSpPr txBox="1"/>
          <p:nvPr/>
        </p:nvSpPr>
        <p:spPr>
          <a:xfrm>
            <a:off x="979550" y="3341150"/>
            <a:ext cx="3101400" cy="49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GB" sz="1800">
                <a:solidFill>
                  <a:schemeClr val="accent4"/>
                </a:solidFill>
                <a:latin typeface="Encode Sans Semi Expanded ExtraBold"/>
                <a:ea typeface="Encode Sans Semi Expanded ExtraBold"/>
                <a:cs typeface="Encode Sans Semi Expanded ExtraBold"/>
                <a:sym typeface="Encode Sans Semi Expanded ExtraBold"/>
              </a:rPr>
              <a:t>Audit Use Case Diagram</a:t>
            </a:r>
            <a:endParaRPr sz="1250">
              <a:solidFill>
                <a:schemeClr val="accent2"/>
              </a:solidFill>
              <a:latin typeface="Noto Sans Thai"/>
              <a:ea typeface="Noto Sans Thai"/>
              <a:cs typeface="Noto Sans Thai"/>
              <a:sym typeface="Noto Sans Thai"/>
            </a:endParaRPr>
          </a:p>
          <a:p>
            <a:pPr indent="0" lvl="0" marL="0" rtl="0" algn="l">
              <a:spcBef>
                <a:spcPts val="300"/>
              </a:spcBef>
              <a:spcAft>
                <a:spcPts val="0"/>
              </a:spcAft>
              <a:buNone/>
            </a:pPr>
            <a:r>
              <a:t/>
            </a:r>
            <a:endParaRPr sz="1100">
              <a:solidFill>
                <a:schemeClr val="accent2"/>
              </a:solidFill>
              <a:latin typeface="Noto Sans Thai"/>
              <a:ea typeface="Noto Sans Thai"/>
              <a:cs typeface="Noto Sans Thai"/>
              <a:sym typeface="Noto Sans Thai"/>
            </a:endParaRPr>
          </a:p>
        </p:txBody>
      </p:sp>
      <p:sp>
        <p:nvSpPr>
          <p:cNvPr id="1301" name="Google Shape;1301;p42"/>
          <p:cNvSpPr/>
          <p:nvPr/>
        </p:nvSpPr>
        <p:spPr>
          <a:xfrm>
            <a:off x="4615100" y="1616950"/>
            <a:ext cx="3968100" cy="3043500"/>
          </a:xfrm>
          <a:prstGeom prst="roundRect">
            <a:avLst>
              <a:gd fmla="val 16667"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2"/>
          <p:cNvSpPr txBox="1"/>
          <p:nvPr/>
        </p:nvSpPr>
        <p:spPr>
          <a:xfrm>
            <a:off x="4753750" y="1684163"/>
            <a:ext cx="3753300" cy="49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GB" sz="1800">
                <a:solidFill>
                  <a:schemeClr val="accent4"/>
                </a:solidFill>
                <a:latin typeface="Encode Sans Semi Expanded ExtraBold"/>
                <a:ea typeface="Encode Sans Semi Expanded ExtraBold"/>
                <a:cs typeface="Encode Sans Semi Expanded ExtraBold"/>
                <a:sym typeface="Encode Sans Semi Expanded ExtraBold"/>
              </a:rPr>
              <a:t>E-Learning Use Case Diagram</a:t>
            </a:r>
            <a:endParaRPr sz="1250">
              <a:solidFill>
                <a:schemeClr val="accent2"/>
              </a:solidFill>
              <a:latin typeface="Noto Sans Thai"/>
              <a:ea typeface="Noto Sans Thai"/>
              <a:cs typeface="Noto Sans Thai"/>
              <a:sym typeface="Noto Sans Thai"/>
            </a:endParaRPr>
          </a:p>
          <a:p>
            <a:pPr indent="0" lvl="0" marL="0" rtl="0" algn="l">
              <a:spcBef>
                <a:spcPts val="300"/>
              </a:spcBef>
              <a:spcAft>
                <a:spcPts val="0"/>
              </a:spcAft>
              <a:buNone/>
            </a:pPr>
            <a:r>
              <a:t/>
            </a:r>
            <a:endParaRPr sz="1100">
              <a:solidFill>
                <a:schemeClr val="accent2"/>
              </a:solidFill>
              <a:latin typeface="Noto Sans Thai"/>
              <a:ea typeface="Noto Sans Thai"/>
              <a:cs typeface="Noto Sans Thai"/>
              <a:sym typeface="Noto Sans Thai"/>
            </a:endParaRPr>
          </a:p>
          <a:p>
            <a:pPr indent="0" lvl="0" marL="0" rtl="0" algn="l">
              <a:spcBef>
                <a:spcPts val="300"/>
              </a:spcBef>
              <a:spcAft>
                <a:spcPts val="0"/>
              </a:spcAft>
              <a:buNone/>
            </a:pPr>
            <a:r>
              <a:t/>
            </a:r>
            <a:endParaRPr sz="1800">
              <a:solidFill>
                <a:schemeClr val="accent4"/>
              </a:solidFill>
              <a:latin typeface="Encode Sans Semi Expanded ExtraBold"/>
              <a:ea typeface="Encode Sans Semi Expanded ExtraBold"/>
              <a:cs typeface="Encode Sans Semi Expanded ExtraBold"/>
              <a:sym typeface="Encode Sans Semi Expanded ExtraBold"/>
            </a:endParaRPr>
          </a:p>
          <a:p>
            <a:pPr indent="0" lvl="0" marL="0" rtl="0" algn="l">
              <a:spcBef>
                <a:spcPts val="300"/>
              </a:spcBef>
              <a:spcAft>
                <a:spcPts val="0"/>
              </a:spcAft>
              <a:buNone/>
            </a:pPr>
            <a:r>
              <a:t/>
            </a:r>
            <a:endParaRPr sz="1100">
              <a:solidFill>
                <a:schemeClr val="accent2"/>
              </a:solidFill>
              <a:latin typeface="Noto Sans Thai"/>
              <a:ea typeface="Noto Sans Thai"/>
              <a:cs typeface="Noto Sans Thai"/>
              <a:sym typeface="Noto Sans Thai"/>
            </a:endParaRPr>
          </a:p>
        </p:txBody>
      </p:sp>
      <p:sp>
        <p:nvSpPr>
          <p:cNvPr id="1303" name="Google Shape;1303;p42"/>
          <p:cNvSpPr txBox="1"/>
          <p:nvPr/>
        </p:nvSpPr>
        <p:spPr>
          <a:xfrm>
            <a:off x="653600" y="3877925"/>
            <a:ext cx="3753300" cy="49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solidFill>
                  <a:schemeClr val="accent2"/>
                </a:solidFill>
                <a:latin typeface="Noto Sans Thai"/>
                <a:ea typeface="Noto Sans Thai"/>
                <a:cs typeface="Noto Sans Thai"/>
                <a:sym typeface="Noto Sans Thai"/>
              </a:rPr>
              <a:t>This use case Diagram for the Audit system was based of the requirements provided by the client</a:t>
            </a:r>
            <a:endParaRPr sz="1000">
              <a:solidFill>
                <a:schemeClr val="accent2"/>
              </a:solidFill>
              <a:latin typeface="Noto Sans Thai"/>
              <a:ea typeface="Noto Sans Thai"/>
              <a:cs typeface="Noto Sans Thai"/>
              <a:sym typeface="Noto Sans Thai"/>
            </a:endParaRPr>
          </a:p>
        </p:txBody>
      </p:sp>
      <p:sp>
        <p:nvSpPr>
          <p:cNvPr id="1304" name="Google Shape;1304;p42"/>
          <p:cNvSpPr txBox="1"/>
          <p:nvPr/>
        </p:nvSpPr>
        <p:spPr>
          <a:xfrm>
            <a:off x="4753750" y="1069236"/>
            <a:ext cx="3753300" cy="49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solidFill>
                  <a:schemeClr val="accent2"/>
                </a:solidFill>
                <a:latin typeface="Noto Sans Thai"/>
                <a:ea typeface="Noto Sans Thai"/>
                <a:cs typeface="Noto Sans Thai"/>
                <a:sym typeface="Noto Sans Thai"/>
              </a:rPr>
              <a:t>This u</a:t>
            </a:r>
            <a:r>
              <a:rPr lang="en-GB" sz="1000">
                <a:solidFill>
                  <a:schemeClr val="accent2"/>
                </a:solidFill>
                <a:latin typeface="Noto Sans Thai"/>
                <a:ea typeface="Noto Sans Thai"/>
                <a:cs typeface="Noto Sans Thai"/>
                <a:sym typeface="Noto Sans Thai"/>
              </a:rPr>
              <a:t>se case Diagram for the E-Learning system was based off of the pre-existing Sandwich E-Learning course</a:t>
            </a:r>
            <a:endParaRPr sz="1000">
              <a:solidFill>
                <a:schemeClr val="accent2"/>
              </a:solidFill>
              <a:latin typeface="Noto Sans Thai"/>
              <a:ea typeface="Noto Sans Thai"/>
              <a:cs typeface="Noto Sans Thai"/>
              <a:sym typeface="Noto Sans Thai"/>
            </a:endParaRPr>
          </a:p>
        </p:txBody>
      </p:sp>
      <p:pic>
        <p:nvPicPr>
          <p:cNvPr id="1305" name="Google Shape;1305;p42">
            <a:hlinkClick r:id="rId3"/>
          </p:cNvPr>
          <p:cNvPicPr preferRelativeResize="0"/>
          <p:nvPr/>
        </p:nvPicPr>
        <p:blipFill>
          <a:blip r:embed="rId4">
            <a:alphaModFix/>
          </a:blip>
          <a:stretch>
            <a:fillRect/>
          </a:stretch>
        </p:blipFill>
        <p:spPr>
          <a:xfrm>
            <a:off x="880975" y="1110775"/>
            <a:ext cx="3298553" cy="2189795"/>
          </a:xfrm>
          <a:prstGeom prst="rect">
            <a:avLst/>
          </a:prstGeom>
          <a:noFill/>
          <a:ln>
            <a:noFill/>
          </a:ln>
        </p:spPr>
      </p:pic>
      <p:pic>
        <p:nvPicPr>
          <p:cNvPr id="1306" name="Google Shape;1306;p42">
            <a:hlinkClick r:id="rId5"/>
          </p:cNvPr>
          <p:cNvPicPr preferRelativeResize="0"/>
          <p:nvPr/>
        </p:nvPicPr>
        <p:blipFill>
          <a:blip r:embed="rId6">
            <a:alphaModFix/>
          </a:blip>
          <a:stretch>
            <a:fillRect/>
          </a:stretch>
        </p:blipFill>
        <p:spPr>
          <a:xfrm>
            <a:off x="5139338" y="2120225"/>
            <a:ext cx="2982119" cy="24644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43"/>
          <p:cNvSpPr/>
          <p:nvPr/>
        </p:nvSpPr>
        <p:spPr>
          <a:xfrm>
            <a:off x="940800" y="532650"/>
            <a:ext cx="7262400" cy="4078200"/>
          </a:xfrm>
          <a:prstGeom prst="rect">
            <a:avLst/>
          </a:prstGeom>
          <a:solidFill>
            <a:srgbClr val="FFFFFF">
              <a:alpha val="8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3"/>
          <p:cNvSpPr txBox="1"/>
          <p:nvPr>
            <p:ph type="title"/>
          </p:nvPr>
        </p:nvSpPr>
        <p:spPr>
          <a:xfrm>
            <a:off x="2376450" y="2503225"/>
            <a:ext cx="5501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Implementation</a:t>
            </a:r>
            <a:endParaRPr/>
          </a:p>
        </p:txBody>
      </p:sp>
      <p:sp>
        <p:nvSpPr>
          <p:cNvPr id="1313" name="Google Shape;1313;p43"/>
          <p:cNvSpPr txBox="1"/>
          <p:nvPr>
            <p:ph idx="2" type="title"/>
          </p:nvPr>
        </p:nvSpPr>
        <p:spPr>
          <a:xfrm>
            <a:off x="2509950" y="1423488"/>
            <a:ext cx="1188600" cy="82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03</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pic>
        <p:nvPicPr>
          <p:cNvPr id="1318" name="Google Shape;1318;p44"/>
          <p:cNvPicPr preferRelativeResize="0"/>
          <p:nvPr/>
        </p:nvPicPr>
        <p:blipFill>
          <a:blip r:embed="rId3">
            <a:alphaModFix/>
          </a:blip>
          <a:stretch>
            <a:fillRect/>
          </a:stretch>
        </p:blipFill>
        <p:spPr>
          <a:xfrm>
            <a:off x="4840962" y="938574"/>
            <a:ext cx="1804874" cy="1015243"/>
          </a:xfrm>
          <a:prstGeom prst="rect">
            <a:avLst/>
          </a:prstGeom>
          <a:noFill/>
          <a:ln cap="flat" cmpd="sng" w="9525">
            <a:solidFill>
              <a:schemeClr val="dk1"/>
            </a:solidFill>
            <a:prstDash val="solid"/>
            <a:round/>
            <a:headEnd len="sm" w="sm" type="none"/>
            <a:tailEnd len="sm" w="sm" type="none"/>
          </a:ln>
        </p:spPr>
      </p:pic>
      <p:pic>
        <p:nvPicPr>
          <p:cNvPr id="1319" name="Google Shape;1319;p44"/>
          <p:cNvPicPr preferRelativeResize="0"/>
          <p:nvPr/>
        </p:nvPicPr>
        <p:blipFill>
          <a:blip r:embed="rId4">
            <a:alphaModFix/>
          </a:blip>
          <a:stretch>
            <a:fillRect/>
          </a:stretch>
        </p:blipFill>
        <p:spPr>
          <a:xfrm>
            <a:off x="4922700" y="3241050"/>
            <a:ext cx="1951975" cy="1470126"/>
          </a:xfrm>
          <a:prstGeom prst="rect">
            <a:avLst/>
          </a:prstGeom>
          <a:noFill/>
          <a:ln cap="flat" cmpd="sng" w="9525">
            <a:solidFill>
              <a:schemeClr val="dk1"/>
            </a:solidFill>
            <a:prstDash val="solid"/>
            <a:round/>
            <a:headEnd len="sm" w="sm" type="none"/>
            <a:tailEnd len="sm" w="sm" type="none"/>
          </a:ln>
        </p:spPr>
      </p:pic>
      <p:sp>
        <p:nvSpPr>
          <p:cNvPr id="1320" name="Google Shape;1320;p44"/>
          <p:cNvSpPr txBox="1"/>
          <p:nvPr>
            <p:ph type="title"/>
          </p:nvPr>
        </p:nvSpPr>
        <p:spPr>
          <a:xfrm>
            <a:off x="720000" y="445025"/>
            <a:ext cx="3422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Working Together</a:t>
            </a:r>
            <a:endParaRPr/>
          </a:p>
        </p:txBody>
      </p:sp>
      <p:sp>
        <p:nvSpPr>
          <p:cNvPr id="1321" name="Google Shape;1321;p44"/>
          <p:cNvSpPr txBox="1"/>
          <p:nvPr/>
        </p:nvSpPr>
        <p:spPr>
          <a:xfrm>
            <a:off x="605625" y="1254475"/>
            <a:ext cx="4006500" cy="3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accent4"/>
                </a:solidFill>
                <a:latin typeface="Encode Sans Semi Expanded ExtraBold"/>
                <a:ea typeface="Encode Sans Semi Expanded ExtraBold"/>
                <a:cs typeface="Encode Sans Semi Expanded ExtraBold"/>
                <a:sym typeface="Encode Sans Semi Expanded ExtraBold"/>
              </a:rPr>
              <a:t>Key Items:</a:t>
            </a:r>
            <a:endParaRPr sz="1700">
              <a:solidFill>
                <a:srgbClr val="424242"/>
              </a:solidFill>
              <a:latin typeface="Encode Sans Semi Expanded"/>
              <a:ea typeface="Encode Sans Semi Expanded"/>
              <a:cs typeface="Encode Sans Semi Expanded"/>
              <a:sym typeface="Encode Sans Semi Expanded"/>
            </a:endParaRPr>
          </a:p>
          <a:p>
            <a:pPr indent="-317500" lvl="0" marL="457200" rtl="0" algn="l">
              <a:spcBef>
                <a:spcPts val="0"/>
              </a:spcBef>
              <a:spcAft>
                <a:spcPts val="0"/>
              </a:spcAft>
              <a:buClr>
                <a:schemeClr val="accent2"/>
              </a:buClr>
              <a:buSzPts val="1400"/>
              <a:buFont typeface="Noto Sans Thai"/>
              <a:buChar char="●"/>
            </a:pPr>
            <a:r>
              <a:rPr lang="en-GB">
                <a:solidFill>
                  <a:schemeClr val="accent2"/>
                </a:solidFill>
                <a:latin typeface="Noto Sans Thai"/>
                <a:ea typeface="Noto Sans Thai"/>
                <a:cs typeface="Noto Sans Thai"/>
                <a:sym typeface="Noto Sans Thai"/>
              </a:rPr>
              <a:t>T</a:t>
            </a:r>
            <a:r>
              <a:rPr lang="en-GB">
                <a:solidFill>
                  <a:schemeClr val="accent2"/>
                </a:solidFill>
                <a:latin typeface="Noto Sans Thai"/>
                <a:ea typeface="Noto Sans Thai"/>
                <a:cs typeface="Noto Sans Thai"/>
                <a:sym typeface="Noto Sans Thai"/>
              </a:rPr>
              <a:t>eam contract</a:t>
            </a:r>
            <a:endParaRPr>
              <a:solidFill>
                <a:schemeClr val="accent2"/>
              </a:solidFill>
              <a:latin typeface="Noto Sans Thai"/>
              <a:ea typeface="Noto Sans Thai"/>
              <a:cs typeface="Noto Sans Thai"/>
              <a:sym typeface="Noto Sans Thai"/>
            </a:endParaRPr>
          </a:p>
          <a:p>
            <a:pPr indent="-292100" lvl="1" marL="914400" rtl="0" algn="l">
              <a:spcBef>
                <a:spcPts val="0"/>
              </a:spcBef>
              <a:spcAft>
                <a:spcPts val="0"/>
              </a:spcAft>
              <a:buClr>
                <a:schemeClr val="accent2"/>
              </a:buClr>
              <a:buSzPts val="1000"/>
              <a:buFont typeface="Noto Sans Thai"/>
              <a:buChar char="○"/>
            </a:pPr>
            <a:r>
              <a:rPr lang="en-GB" sz="1000">
                <a:solidFill>
                  <a:schemeClr val="accent2"/>
                </a:solidFill>
                <a:latin typeface="Noto Sans Thai"/>
                <a:ea typeface="Noto Sans Thai"/>
                <a:cs typeface="Noto Sans Thai"/>
                <a:sym typeface="Noto Sans Thai"/>
              </a:rPr>
              <a:t>Create Expectations</a:t>
            </a:r>
            <a:endParaRPr sz="1000">
              <a:solidFill>
                <a:schemeClr val="accent2"/>
              </a:solidFill>
              <a:latin typeface="Noto Sans Thai"/>
              <a:ea typeface="Noto Sans Thai"/>
              <a:cs typeface="Noto Sans Thai"/>
              <a:sym typeface="Noto Sans Thai"/>
            </a:endParaRPr>
          </a:p>
          <a:p>
            <a:pPr indent="-317500" lvl="0" marL="457200" rtl="0" algn="l">
              <a:spcBef>
                <a:spcPts val="0"/>
              </a:spcBef>
              <a:spcAft>
                <a:spcPts val="0"/>
              </a:spcAft>
              <a:buClr>
                <a:schemeClr val="accent2"/>
              </a:buClr>
              <a:buSzPts val="1400"/>
              <a:buFont typeface="Noto Sans Thai"/>
              <a:buChar char="●"/>
            </a:pPr>
            <a:r>
              <a:rPr lang="en-GB">
                <a:solidFill>
                  <a:schemeClr val="accent2"/>
                </a:solidFill>
                <a:latin typeface="Noto Sans Thai"/>
                <a:ea typeface="Noto Sans Thai"/>
                <a:cs typeface="Noto Sans Thai"/>
                <a:sym typeface="Noto Sans Thai"/>
              </a:rPr>
              <a:t>Use a </a:t>
            </a:r>
            <a:r>
              <a:rPr lang="en-GB">
                <a:solidFill>
                  <a:schemeClr val="hlink"/>
                </a:solidFill>
                <a:uFill>
                  <a:noFill/>
                </a:uFill>
                <a:latin typeface="Noto Sans Thai"/>
                <a:ea typeface="Noto Sans Thai"/>
                <a:cs typeface="Noto Sans Thai"/>
                <a:sym typeface="Noto Sans Thai"/>
                <a:hlinkClick r:id="rId5"/>
              </a:rPr>
              <a:t>software for project management</a:t>
            </a:r>
            <a:endParaRPr>
              <a:solidFill>
                <a:schemeClr val="accent2"/>
              </a:solidFill>
              <a:latin typeface="Noto Sans Thai"/>
              <a:ea typeface="Noto Sans Thai"/>
              <a:cs typeface="Noto Sans Thai"/>
              <a:sym typeface="Noto Sans Thai"/>
            </a:endParaRPr>
          </a:p>
          <a:p>
            <a:pPr indent="-292100" lvl="1" marL="914400" rtl="0" algn="l">
              <a:spcBef>
                <a:spcPts val="0"/>
              </a:spcBef>
              <a:spcAft>
                <a:spcPts val="0"/>
              </a:spcAft>
              <a:buClr>
                <a:schemeClr val="accent2"/>
              </a:buClr>
              <a:buSzPts val="1000"/>
              <a:buFont typeface="Noto Sans Thai"/>
              <a:buChar char="○"/>
            </a:pPr>
            <a:r>
              <a:rPr lang="en-GB" sz="1000">
                <a:solidFill>
                  <a:schemeClr val="accent2"/>
                </a:solidFill>
                <a:latin typeface="Noto Sans Thai"/>
                <a:ea typeface="Noto Sans Thai"/>
                <a:cs typeface="Noto Sans Thai"/>
                <a:sym typeface="Noto Sans Thai"/>
              </a:rPr>
              <a:t>Previous Experience</a:t>
            </a:r>
            <a:endParaRPr sz="1000">
              <a:solidFill>
                <a:schemeClr val="accent2"/>
              </a:solidFill>
              <a:latin typeface="Noto Sans Thai"/>
              <a:ea typeface="Noto Sans Thai"/>
              <a:cs typeface="Noto Sans Thai"/>
              <a:sym typeface="Noto Sans Thai"/>
            </a:endParaRPr>
          </a:p>
          <a:p>
            <a:pPr indent="-292100" lvl="1" marL="914400" rtl="0" algn="l">
              <a:spcBef>
                <a:spcPts val="0"/>
              </a:spcBef>
              <a:spcAft>
                <a:spcPts val="0"/>
              </a:spcAft>
              <a:buClr>
                <a:schemeClr val="accent2"/>
              </a:buClr>
              <a:buSzPts val="1000"/>
              <a:buFont typeface="Noto Sans Thai"/>
              <a:buChar char="○"/>
            </a:pPr>
            <a:r>
              <a:rPr lang="en-GB" sz="1000">
                <a:solidFill>
                  <a:schemeClr val="accent2"/>
                </a:solidFill>
                <a:latin typeface="Noto Sans Thai"/>
                <a:ea typeface="Noto Sans Thai"/>
                <a:cs typeface="Noto Sans Thai"/>
                <a:sym typeface="Noto Sans Thai"/>
              </a:rPr>
              <a:t>Delegate Tasks</a:t>
            </a:r>
            <a:endParaRPr sz="1000">
              <a:solidFill>
                <a:schemeClr val="accent2"/>
              </a:solidFill>
              <a:latin typeface="Noto Sans Thai"/>
              <a:ea typeface="Noto Sans Thai"/>
              <a:cs typeface="Noto Sans Thai"/>
              <a:sym typeface="Noto Sans Thai"/>
            </a:endParaRPr>
          </a:p>
          <a:p>
            <a:pPr indent="-317500" lvl="0" marL="457200" rtl="0" algn="l">
              <a:spcBef>
                <a:spcPts val="0"/>
              </a:spcBef>
              <a:spcAft>
                <a:spcPts val="0"/>
              </a:spcAft>
              <a:buClr>
                <a:schemeClr val="accent2"/>
              </a:buClr>
              <a:buSzPts val="1400"/>
              <a:buFont typeface="Noto Sans Thai"/>
              <a:buChar char="●"/>
            </a:pPr>
            <a:r>
              <a:rPr lang="en-GB">
                <a:solidFill>
                  <a:schemeClr val="accent2"/>
                </a:solidFill>
                <a:latin typeface="Noto Sans Thai"/>
                <a:ea typeface="Noto Sans Thai"/>
                <a:cs typeface="Noto Sans Thai"/>
                <a:sym typeface="Noto Sans Thai"/>
              </a:rPr>
              <a:t>Use of </a:t>
            </a:r>
            <a:r>
              <a:rPr lang="en-GB">
                <a:solidFill>
                  <a:schemeClr val="accent2"/>
                </a:solidFill>
                <a:uFill>
                  <a:noFill/>
                </a:uFill>
                <a:latin typeface="Noto Sans Thai"/>
                <a:ea typeface="Noto Sans Thai"/>
                <a:cs typeface="Noto Sans Thai"/>
                <a:sym typeface="Noto Sans Thai"/>
                <a:hlinkClick r:id="rId6">
                  <a:extLst>
                    <a:ext uri="{A12FA001-AC4F-418D-AE19-62706E023703}">
                      <ahyp:hlinkClr val="tx"/>
                    </a:ext>
                  </a:extLst>
                </a:hlinkClick>
              </a:rPr>
              <a:t>Gitlab</a:t>
            </a:r>
            <a:endParaRPr>
              <a:solidFill>
                <a:schemeClr val="accent2"/>
              </a:solidFill>
              <a:latin typeface="Noto Sans Thai"/>
              <a:ea typeface="Noto Sans Thai"/>
              <a:cs typeface="Noto Sans Thai"/>
              <a:sym typeface="Noto Sans Thai"/>
            </a:endParaRPr>
          </a:p>
          <a:p>
            <a:pPr indent="-292100" lvl="1" marL="914400" rtl="0" algn="l">
              <a:spcBef>
                <a:spcPts val="0"/>
              </a:spcBef>
              <a:spcAft>
                <a:spcPts val="0"/>
              </a:spcAft>
              <a:buClr>
                <a:schemeClr val="accent2"/>
              </a:buClr>
              <a:buSzPts val="1000"/>
              <a:buFont typeface="Noto Sans Thai"/>
              <a:buChar char="○"/>
            </a:pPr>
            <a:r>
              <a:rPr lang="en-GB" sz="1000">
                <a:solidFill>
                  <a:schemeClr val="accent2"/>
                </a:solidFill>
                <a:latin typeface="Noto Sans Thai"/>
                <a:ea typeface="Noto Sans Thai"/>
                <a:cs typeface="Noto Sans Thai"/>
                <a:sym typeface="Noto Sans Thai"/>
              </a:rPr>
              <a:t>Collaborating on code</a:t>
            </a:r>
            <a:endParaRPr sz="1000">
              <a:solidFill>
                <a:schemeClr val="accent2"/>
              </a:solidFill>
              <a:latin typeface="Noto Sans Thai"/>
              <a:ea typeface="Noto Sans Thai"/>
              <a:cs typeface="Noto Sans Thai"/>
              <a:sym typeface="Noto Sans Thai"/>
            </a:endParaRPr>
          </a:p>
          <a:p>
            <a:pPr indent="-292100" lvl="1" marL="914400" rtl="0" algn="l">
              <a:spcBef>
                <a:spcPts val="0"/>
              </a:spcBef>
              <a:spcAft>
                <a:spcPts val="0"/>
              </a:spcAft>
              <a:buClr>
                <a:schemeClr val="accent2"/>
              </a:buClr>
              <a:buSzPts val="1000"/>
              <a:buFont typeface="Noto Sans Thai"/>
              <a:buChar char="○"/>
            </a:pPr>
            <a:r>
              <a:rPr lang="en-GB" sz="1000">
                <a:solidFill>
                  <a:schemeClr val="accent2"/>
                </a:solidFill>
                <a:latin typeface="Noto Sans Thai"/>
                <a:ea typeface="Noto Sans Thai"/>
                <a:cs typeface="Noto Sans Thai"/>
                <a:sym typeface="Noto Sans Thai"/>
              </a:rPr>
              <a:t>Branching/Merging</a:t>
            </a:r>
            <a:endParaRPr sz="1000">
              <a:solidFill>
                <a:schemeClr val="accent2"/>
              </a:solidFill>
              <a:latin typeface="Noto Sans Thai"/>
              <a:ea typeface="Noto Sans Thai"/>
              <a:cs typeface="Noto Sans Thai"/>
              <a:sym typeface="Noto Sans Thai"/>
            </a:endParaRPr>
          </a:p>
          <a:p>
            <a:pPr indent="-317500" lvl="0" marL="457200" rtl="0" algn="l">
              <a:spcBef>
                <a:spcPts val="0"/>
              </a:spcBef>
              <a:spcAft>
                <a:spcPts val="0"/>
              </a:spcAft>
              <a:buClr>
                <a:schemeClr val="accent2"/>
              </a:buClr>
              <a:buSzPts val="1400"/>
              <a:buFont typeface="Noto Sans Thai"/>
              <a:buChar char="●"/>
            </a:pPr>
            <a:r>
              <a:rPr lang="en-GB">
                <a:solidFill>
                  <a:schemeClr val="accent2"/>
                </a:solidFill>
                <a:latin typeface="Noto Sans Thai"/>
                <a:ea typeface="Noto Sans Thai"/>
                <a:cs typeface="Noto Sans Thai"/>
                <a:sym typeface="Noto Sans Thai"/>
              </a:rPr>
              <a:t>Use of </a:t>
            </a:r>
            <a:r>
              <a:rPr lang="en-GB">
                <a:solidFill>
                  <a:schemeClr val="accent2"/>
                </a:solidFill>
                <a:uFill>
                  <a:noFill/>
                </a:uFill>
                <a:latin typeface="Noto Sans Thai"/>
                <a:ea typeface="Noto Sans Thai"/>
                <a:cs typeface="Noto Sans Thai"/>
                <a:sym typeface="Noto Sans Thai"/>
                <a:hlinkClick r:id="rId7">
                  <a:extLst>
                    <a:ext uri="{A12FA001-AC4F-418D-AE19-62706E023703}">
                      <ahyp:hlinkClr val="tx"/>
                    </a:ext>
                  </a:extLst>
                </a:hlinkClick>
              </a:rPr>
              <a:t>G Suite</a:t>
            </a:r>
            <a:endParaRPr>
              <a:solidFill>
                <a:schemeClr val="accent2"/>
              </a:solidFill>
              <a:latin typeface="Noto Sans Thai"/>
              <a:ea typeface="Noto Sans Thai"/>
              <a:cs typeface="Noto Sans Thai"/>
              <a:sym typeface="Noto Sans Thai"/>
            </a:endParaRPr>
          </a:p>
          <a:p>
            <a:pPr indent="-298450" lvl="1" marL="914400" rtl="0" algn="l">
              <a:spcBef>
                <a:spcPts val="0"/>
              </a:spcBef>
              <a:spcAft>
                <a:spcPts val="0"/>
              </a:spcAft>
              <a:buClr>
                <a:schemeClr val="accent2"/>
              </a:buClr>
              <a:buSzPts val="1100"/>
              <a:buFont typeface="Noto Sans Thai"/>
              <a:buChar char="○"/>
            </a:pPr>
            <a:r>
              <a:rPr lang="en-GB" sz="1000">
                <a:solidFill>
                  <a:schemeClr val="accent2"/>
                </a:solidFill>
                <a:latin typeface="Noto Sans Thai"/>
                <a:ea typeface="Noto Sans Thai"/>
                <a:cs typeface="Noto Sans Thai"/>
                <a:sym typeface="Noto Sans Thai"/>
              </a:rPr>
              <a:t>Previous Experience</a:t>
            </a:r>
            <a:endParaRPr sz="1000">
              <a:solidFill>
                <a:schemeClr val="accent2"/>
              </a:solidFill>
              <a:latin typeface="Noto Sans Thai"/>
              <a:ea typeface="Noto Sans Thai"/>
              <a:cs typeface="Noto Sans Thai"/>
              <a:sym typeface="Noto Sans Thai"/>
            </a:endParaRPr>
          </a:p>
          <a:p>
            <a:pPr indent="-292100" lvl="1" marL="914400" rtl="0" algn="l">
              <a:spcBef>
                <a:spcPts val="0"/>
              </a:spcBef>
              <a:spcAft>
                <a:spcPts val="0"/>
              </a:spcAft>
              <a:buClr>
                <a:schemeClr val="accent2"/>
              </a:buClr>
              <a:buSzPts val="1000"/>
              <a:buFont typeface="Noto Sans Thai"/>
              <a:buChar char="○"/>
            </a:pPr>
            <a:r>
              <a:rPr lang="en-GB" sz="1000">
                <a:solidFill>
                  <a:schemeClr val="accent2"/>
                </a:solidFill>
                <a:latin typeface="Noto Sans Thai"/>
                <a:ea typeface="Noto Sans Thai"/>
                <a:cs typeface="Noto Sans Thai"/>
                <a:sym typeface="Noto Sans Thai"/>
              </a:rPr>
              <a:t>Organisation of documents and meetings</a:t>
            </a:r>
            <a:endParaRPr sz="1000">
              <a:solidFill>
                <a:schemeClr val="accent2"/>
              </a:solidFill>
              <a:latin typeface="Noto Sans Thai"/>
              <a:ea typeface="Noto Sans Thai"/>
              <a:cs typeface="Noto Sans Thai"/>
              <a:sym typeface="Noto Sans Thai"/>
            </a:endParaRPr>
          </a:p>
          <a:p>
            <a:pPr indent="-317500" lvl="0" marL="457200" rtl="0" algn="l">
              <a:spcBef>
                <a:spcPts val="0"/>
              </a:spcBef>
              <a:spcAft>
                <a:spcPts val="0"/>
              </a:spcAft>
              <a:buClr>
                <a:schemeClr val="accent2"/>
              </a:buClr>
              <a:buSzPts val="1400"/>
              <a:buFont typeface="Noto Sans Thai"/>
              <a:buChar char="●"/>
            </a:pPr>
            <a:r>
              <a:rPr lang="en-GB">
                <a:solidFill>
                  <a:schemeClr val="accent2"/>
                </a:solidFill>
                <a:latin typeface="Noto Sans Thai"/>
                <a:ea typeface="Noto Sans Thai"/>
                <a:cs typeface="Noto Sans Thai"/>
                <a:sym typeface="Noto Sans Thai"/>
              </a:rPr>
              <a:t>In-Person Meetings</a:t>
            </a:r>
            <a:endParaRPr>
              <a:solidFill>
                <a:schemeClr val="accent2"/>
              </a:solidFill>
              <a:latin typeface="Noto Sans Thai"/>
              <a:ea typeface="Noto Sans Thai"/>
              <a:cs typeface="Noto Sans Thai"/>
              <a:sym typeface="Noto Sans Thai"/>
            </a:endParaRPr>
          </a:p>
          <a:p>
            <a:pPr indent="-298450" lvl="1" marL="914400" rtl="0" algn="l">
              <a:spcBef>
                <a:spcPts val="0"/>
              </a:spcBef>
              <a:spcAft>
                <a:spcPts val="0"/>
              </a:spcAft>
              <a:buClr>
                <a:schemeClr val="accent2"/>
              </a:buClr>
              <a:buSzPts val="1100"/>
              <a:buFont typeface="Noto Sans Thai"/>
              <a:buChar char="○"/>
            </a:pPr>
            <a:r>
              <a:rPr lang="en-GB" sz="1000">
                <a:solidFill>
                  <a:schemeClr val="accent2"/>
                </a:solidFill>
                <a:latin typeface="Noto Sans Thai"/>
                <a:ea typeface="Noto Sans Thai"/>
                <a:cs typeface="Noto Sans Thai"/>
                <a:sym typeface="Noto Sans Thai"/>
              </a:rPr>
              <a:t>Report Collaboration</a:t>
            </a:r>
            <a:endParaRPr sz="1000">
              <a:solidFill>
                <a:schemeClr val="accent2"/>
              </a:solidFill>
              <a:latin typeface="Noto Sans Thai"/>
              <a:ea typeface="Noto Sans Thai"/>
              <a:cs typeface="Noto Sans Thai"/>
              <a:sym typeface="Noto Sans Thai"/>
            </a:endParaRPr>
          </a:p>
          <a:p>
            <a:pPr indent="-292100" lvl="1" marL="914400" rtl="0" algn="l">
              <a:spcBef>
                <a:spcPts val="0"/>
              </a:spcBef>
              <a:spcAft>
                <a:spcPts val="0"/>
              </a:spcAft>
              <a:buClr>
                <a:schemeClr val="accent2"/>
              </a:buClr>
              <a:buSzPts val="1000"/>
              <a:buFont typeface="Noto Sans Thai"/>
              <a:buChar char="○"/>
            </a:pPr>
            <a:r>
              <a:rPr lang="en-GB" sz="1000">
                <a:solidFill>
                  <a:schemeClr val="accent2"/>
                </a:solidFill>
                <a:latin typeface="Noto Sans Thai"/>
                <a:ea typeface="Noto Sans Thai"/>
                <a:cs typeface="Noto Sans Thai"/>
                <a:sym typeface="Noto Sans Thai"/>
              </a:rPr>
              <a:t>Peer Programming</a:t>
            </a:r>
            <a:endParaRPr sz="1000">
              <a:solidFill>
                <a:schemeClr val="accent2"/>
              </a:solidFill>
              <a:latin typeface="Noto Sans Thai"/>
              <a:ea typeface="Noto Sans Thai"/>
              <a:cs typeface="Noto Sans Thai"/>
              <a:sym typeface="Noto Sans Thai"/>
            </a:endParaRPr>
          </a:p>
          <a:p>
            <a:pPr indent="-292100" lvl="1" marL="914400" rtl="0" algn="l">
              <a:spcBef>
                <a:spcPts val="0"/>
              </a:spcBef>
              <a:spcAft>
                <a:spcPts val="0"/>
              </a:spcAft>
              <a:buClr>
                <a:schemeClr val="accent2"/>
              </a:buClr>
              <a:buSzPts val="1000"/>
              <a:buFont typeface="Noto Sans Thai"/>
              <a:buChar char="○"/>
            </a:pPr>
            <a:r>
              <a:rPr lang="en-GB" sz="1000">
                <a:solidFill>
                  <a:schemeClr val="accent2"/>
                </a:solidFill>
                <a:latin typeface="Noto Sans Thai"/>
                <a:ea typeface="Noto Sans Thai"/>
                <a:cs typeface="Noto Sans Thai"/>
                <a:sym typeface="Noto Sans Thai"/>
              </a:rPr>
              <a:t>Group Learning Environment</a:t>
            </a:r>
            <a:endParaRPr sz="1000">
              <a:solidFill>
                <a:schemeClr val="accent2"/>
              </a:solidFill>
              <a:latin typeface="Noto Sans Thai"/>
              <a:ea typeface="Noto Sans Thai"/>
              <a:cs typeface="Noto Sans Thai"/>
              <a:sym typeface="Noto Sans Thai"/>
            </a:endParaRPr>
          </a:p>
          <a:p>
            <a:pPr indent="0" lvl="0" marL="0" rtl="0" algn="l">
              <a:spcBef>
                <a:spcPts val="1200"/>
              </a:spcBef>
              <a:spcAft>
                <a:spcPts val="0"/>
              </a:spcAft>
              <a:buNone/>
            </a:pPr>
            <a:r>
              <a:t/>
            </a:r>
            <a:endParaRPr sz="1000">
              <a:solidFill>
                <a:schemeClr val="accent2"/>
              </a:solidFill>
              <a:latin typeface="Noto Sans Thai"/>
              <a:ea typeface="Noto Sans Thai"/>
              <a:cs typeface="Noto Sans Thai"/>
              <a:sym typeface="Noto Sans Thai"/>
            </a:endParaRPr>
          </a:p>
        </p:txBody>
      </p:sp>
      <p:pic>
        <p:nvPicPr>
          <p:cNvPr id="1322" name="Google Shape;1322;p44"/>
          <p:cNvPicPr preferRelativeResize="0"/>
          <p:nvPr/>
        </p:nvPicPr>
        <p:blipFill>
          <a:blip r:embed="rId8">
            <a:alphaModFix/>
          </a:blip>
          <a:stretch>
            <a:fillRect/>
          </a:stretch>
        </p:blipFill>
        <p:spPr>
          <a:xfrm>
            <a:off x="7167035" y="1711350"/>
            <a:ext cx="1253312" cy="1253312"/>
          </a:xfrm>
          <a:prstGeom prst="rect">
            <a:avLst/>
          </a:prstGeom>
          <a:noFill/>
          <a:ln cap="flat" cmpd="sng" w="9525">
            <a:solidFill>
              <a:schemeClr val="dk1"/>
            </a:solidFill>
            <a:prstDash val="solid"/>
            <a:round/>
            <a:headEnd len="sm" w="sm" type="none"/>
            <a:tailEnd len="sm" w="sm" type="none"/>
          </a:ln>
        </p:spPr>
      </p:pic>
      <p:pic>
        <p:nvPicPr>
          <p:cNvPr id="1323" name="Google Shape;1323;p44"/>
          <p:cNvPicPr preferRelativeResize="0"/>
          <p:nvPr/>
        </p:nvPicPr>
        <p:blipFill>
          <a:blip r:embed="rId9">
            <a:alphaModFix/>
          </a:blip>
          <a:stretch>
            <a:fillRect/>
          </a:stretch>
        </p:blipFill>
        <p:spPr>
          <a:xfrm>
            <a:off x="7368175" y="3159973"/>
            <a:ext cx="1168252" cy="1551201"/>
          </a:xfrm>
          <a:prstGeom prst="rect">
            <a:avLst/>
          </a:prstGeom>
          <a:noFill/>
          <a:ln cap="flat" cmpd="sng" w="9525">
            <a:solidFill>
              <a:schemeClr val="dk1"/>
            </a:solidFill>
            <a:prstDash val="solid"/>
            <a:round/>
            <a:headEnd len="sm" w="sm" type="none"/>
            <a:tailEnd len="sm" w="sm" type="none"/>
          </a:ln>
        </p:spPr>
      </p:pic>
      <p:pic>
        <p:nvPicPr>
          <p:cNvPr id="1324" name="Google Shape;1324;p44"/>
          <p:cNvPicPr preferRelativeResize="0"/>
          <p:nvPr/>
        </p:nvPicPr>
        <p:blipFill>
          <a:blip r:embed="rId10">
            <a:alphaModFix/>
          </a:blip>
          <a:stretch>
            <a:fillRect/>
          </a:stretch>
        </p:blipFill>
        <p:spPr>
          <a:xfrm>
            <a:off x="6874676" y="960123"/>
            <a:ext cx="1684582" cy="572700"/>
          </a:xfrm>
          <a:prstGeom prst="rect">
            <a:avLst/>
          </a:prstGeom>
          <a:noFill/>
          <a:ln cap="flat" cmpd="sng" w="9525">
            <a:solidFill>
              <a:schemeClr val="dk1"/>
            </a:solidFill>
            <a:prstDash val="solid"/>
            <a:round/>
            <a:headEnd len="sm" w="sm" type="none"/>
            <a:tailEnd len="sm" w="sm" type="none"/>
          </a:ln>
        </p:spPr>
      </p:pic>
      <p:pic>
        <p:nvPicPr>
          <p:cNvPr id="1325" name="Google Shape;1325;p44"/>
          <p:cNvPicPr preferRelativeResize="0"/>
          <p:nvPr/>
        </p:nvPicPr>
        <p:blipFill>
          <a:blip r:embed="rId11">
            <a:alphaModFix/>
          </a:blip>
          <a:stretch>
            <a:fillRect/>
          </a:stretch>
        </p:blipFill>
        <p:spPr>
          <a:xfrm>
            <a:off x="5652263" y="387425"/>
            <a:ext cx="1514752" cy="572700"/>
          </a:xfrm>
          <a:prstGeom prst="rect">
            <a:avLst/>
          </a:prstGeom>
          <a:noFill/>
          <a:ln cap="flat" cmpd="sng" w="9525">
            <a:solidFill>
              <a:schemeClr val="dk1"/>
            </a:solidFill>
            <a:prstDash val="solid"/>
            <a:round/>
            <a:headEnd len="sm" w="sm" type="none"/>
            <a:tailEnd len="sm" w="sm" type="none"/>
          </a:ln>
        </p:spPr>
      </p:pic>
      <p:pic>
        <p:nvPicPr>
          <p:cNvPr id="1326" name="Google Shape;1326;p44"/>
          <p:cNvPicPr preferRelativeResize="0"/>
          <p:nvPr/>
        </p:nvPicPr>
        <p:blipFill>
          <a:blip r:embed="rId12">
            <a:alphaModFix/>
          </a:blip>
          <a:stretch>
            <a:fillRect/>
          </a:stretch>
        </p:blipFill>
        <p:spPr>
          <a:xfrm>
            <a:off x="4722414" y="2046077"/>
            <a:ext cx="2334326" cy="1102728"/>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45"/>
          <p:cNvSpPr txBox="1"/>
          <p:nvPr>
            <p:ph type="title"/>
          </p:nvPr>
        </p:nvSpPr>
        <p:spPr>
          <a:xfrm>
            <a:off x="1003925" y="3293460"/>
            <a:ext cx="3240600" cy="47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800">
                <a:solidFill>
                  <a:schemeClr val="accent4"/>
                </a:solidFill>
              </a:rPr>
              <a:t>Reason for prioritisation</a:t>
            </a:r>
            <a:endParaRPr sz="1800">
              <a:solidFill>
                <a:schemeClr val="accent4"/>
              </a:solidFill>
            </a:endParaRPr>
          </a:p>
        </p:txBody>
      </p:sp>
      <p:sp>
        <p:nvSpPr>
          <p:cNvPr id="1332" name="Google Shape;1332;p45"/>
          <p:cNvSpPr txBox="1"/>
          <p:nvPr>
            <p:ph type="title"/>
          </p:nvPr>
        </p:nvSpPr>
        <p:spPr>
          <a:xfrm>
            <a:off x="1003925" y="597425"/>
            <a:ext cx="4565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Description of features</a:t>
            </a:r>
            <a:endParaRPr/>
          </a:p>
        </p:txBody>
      </p:sp>
      <p:sp>
        <p:nvSpPr>
          <p:cNvPr id="1333" name="Google Shape;1333;p45"/>
          <p:cNvSpPr txBox="1"/>
          <p:nvPr/>
        </p:nvSpPr>
        <p:spPr>
          <a:xfrm>
            <a:off x="1003925" y="1050575"/>
            <a:ext cx="18342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accent4"/>
                </a:solidFill>
                <a:latin typeface="Encode Sans Semi Expanded ExtraBold"/>
                <a:ea typeface="Encode Sans Semi Expanded ExtraBold"/>
                <a:cs typeface="Encode Sans Semi Expanded ExtraBold"/>
                <a:sym typeface="Encode Sans Semi Expanded ExtraBold"/>
              </a:rPr>
              <a:t>Audit System</a:t>
            </a:r>
            <a:endParaRPr b="1" sz="1100">
              <a:solidFill>
                <a:schemeClr val="accent4"/>
              </a:solidFill>
              <a:latin typeface="Encode Sans Semi Expanded"/>
              <a:ea typeface="Encode Sans Semi Expanded"/>
              <a:cs typeface="Encode Sans Semi Expanded"/>
              <a:sym typeface="Encode Sans Semi Expanded"/>
            </a:endParaRPr>
          </a:p>
        </p:txBody>
      </p:sp>
      <p:sp>
        <p:nvSpPr>
          <p:cNvPr id="1334" name="Google Shape;1334;p45"/>
          <p:cNvSpPr txBox="1"/>
          <p:nvPr/>
        </p:nvSpPr>
        <p:spPr>
          <a:xfrm>
            <a:off x="1003925" y="3631225"/>
            <a:ext cx="7704000" cy="1201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2"/>
              </a:buClr>
              <a:buSzPts val="1400"/>
              <a:buFont typeface="Noto Sans Thai"/>
              <a:buChar char="●"/>
            </a:pPr>
            <a:r>
              <a:rPr lang="en-GB">
                <a:solidFill>
                  <a:schemeClr val="accent2"/>
                </a:solidFill>
                <a:latin typeface="Noto Sans Thai"/>
                <a:ea typeface="Noto Sans Thai"/>
                <a:cs typeface="Noto Sans Thai"/>
                <a:sym typeface="Noto Sans Thai"/>
              </a:rPr>
              <a:t>Basic functionality of the system</a:t>
            </a:r>
            <a:endParaRPr>
              <a:solidFill>
                <a:schemeClr val="accent2"/>
              </a:solidFill>
              <a:latin typeface="Noto Sans Thai"/>
              <a:ea typeface="Noto Sans Thai"/>
              <a:cs typeface="Noto Sans Thai"/>
              <a:sym typeface="Noto Sans Thai"/>
            </a:endParaRPr>
          </a:p>
          <a:p>
            <a:pPr indent="-317500" lvl="0" marL="457200" rtl="0" algn="l">
              <a:lnSpc>
                <a:spcPct val="100000"/>
              </a:lnSpc>
              <a:spcBef>
                <a:spcPts val="0"/>
              </a:spcBef>
              <a:spcAft>
                <a:spcPts val="0"/>
              </a:spcAft>
              <a:buClr>
                <a:schemeClr val="accent2"/>
              </a:buClr>
              <a:buSzPts val="1400"/>
              <a:buFont typeface="Noto Sans Thai"/>
              <a:buChar char="●"/>
            </a:pPr>
            <a:r>
              <a:rPr lang="en-GB">
                <a:solidFill>
                  <a:schemeClr val="accent2"/>
                </a:solidFill>
                <a:latin typeface="Noto Sans Thai"/>
                <a:ea typeface="Noto Sans Thai"/>
                <a:cs typeface="Noto Sans Thai"/>
                <a:sym typeface="Noto Sans Thai"/>
              </a:rPr>
              <a:t>Sets up the groundwork for a working system</a:t>
            </a:r>
            <a:endParaRPr>
              <a:solidFill>
                <a:schemeClr val="accent2"/>
              </a:solidFill>
              <a:latin typeface="Noto Sans Thai"/>
              <a:ea typeface="Noto Sans Thai"/>
              <a:cs typeface="Noto Sans Thai"/>
              <a:sym typeface="Noto Sans Thai"/>
            </a:endParaRPr>
          </a:p>
          <a:p>
            <a:pPr indent="-317500" lvl="0" marL="457200" rtl="0" algn="l">
              <a:lnSpc>
                <a:spcPct val="100000"/>
              </a:lnSpc>
              <a:spcBef>
                <a:spcPts val="0"/>
              </a:spcBef>
              <a:spcAft>
                <a:spcPts val="0"/>
              </a:spcAft>
              <a:buClr>
                <a:schemeClr val="accent2"/>
              </a:buClr>
              <a:buSzPts val="1400"/>
              <a:buFont typeface="Noto Sans Thai"/>
              <a:buChar char="●"/>
            </a:pPr>
            <a:r>
              <a:rPr lang="en-GB">
                <a:solidFill>
                  <a:schemeClr val="accent2"/>
                </a:solidFill>
                <a:latin typeface="Noto Sans Thai"/>
                <a:ea typeface="Noto Sans Thai"/>
                <a:cs typeface="Noto Sans Thai"/>
                <a:sym typeface="Noto Sans Thai"/>
              </a:rPr>
              <a:t>Majority of requirements are within the Audit system and therefore the focus was put onto this</a:t>
            </a:r>
            <a:endParaRPr>
              <a:solidFill>
                <a:schemeClr val="accent2"/>
              </a:solidFill>
              <a:latin typeface="Noto Sans Thai"/>
              <a:ea typeface="Noto Sans Thai"/>
              <a:cs typeface="Noto Sans Thai"/>
              <a:sym typeface="Noto Sans Thai"/>
            </a:endParaRPr>
          </a:p>
        </p:txBody>
      </p:sp>
      <p:sp>
        <p:nvSpPr>
          <p:cNvPr id="1335" name="Google Shape;1335;p45"/>
          <p:cNvSpPr txBox="1"/>
          <p:nvPr>
            <p:ph idx="4294967295" type="subTitle"/>
          </p:nvPr>
        </p:nvSpPr>
        <p:spPr>
          <a:xfrm>
            <a:off x="6691725" y="2340606"/>
            <a:ext cx="1978200" cy="42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accent4"/>
                </a:solidFill>
                <a:latin typeface="Encode Sans Semi Expanded ExtraBold"/>
                <a:ea typeface="Encode Sans Semi Expanded ExtraBold"/>
                <a:cs typeface="Encode Sans Semi Expanded ExtraBold"/>
                <a:sym typeface="Encode Sans Semi Expanded ExtraBold"/>
              </a:rPr>
              <a:t>Data Visualisation</a:t>
            </a:r>
            <a:endParaRPr/>
          </a:p>
        </p:txBody>
      </p:sp>
      <p:sp>
        <p:nvSpPr>
          <p:cNvPr id="1336" name="Google Shape;1336;p45"/>
          <p:cNvSpPr txBox="1"/>
          <p:nvPr>
            <p:ph idx="1" type="subTitle"/>
          </p:nvPr>
        </p:nvSpPr>
        <p:spPr>
          <a:xfrm>
            <a:off x="6687825" y="2593302"/>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900"/>
              <a:t>Displays the Audit Data in the Database  as a Line Chart in the web application</a:t>
            </a:r>
            <a:endParaRPr sz="900"/>
          </a:p>
        </p:txBody>
      </p:sp>
      <p:sp>
        <p:nvSpPr>
          <p:cNvPr id="1337" name="Google Shape;1337;p45"/>
          <p:cNvSpPr/>
          <p:nvPr/>
        </p:nvSpPr>
        <p:spPr>
          <a:xfrm>
            <a:off x="7338745" y="1588419"/>
            <a:ext cx="686100" cy="68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8" name="Google Shape;1338;p45"/>
          <p:cNvGrpSpPr/>
          <p:nvPr/>
        </p:nvGrpSpPr>
        <p:grpSpPr>
          <a:xfrm>
            <a:off x="7482789" y="1734651"/>
            <a:ext cx="398030" cy="393428"/>
            <a:chOff x="-1182750" y="3962900"/>
            <a:chExt cx="294575" cy="291450"/>
          </a:xfrm>
        </p:grpSpPr>
        <p:sp>
          <p:nvSpPr>
            <p:cNvPr id="1339" name="Google Shape;1339;p4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6" name="Google Shape;1346;p45"/>
          <p:cNvSpPr txBox="1"/>
          <p:nvPr>
            <p:ph idx="4294967295" type="subTitle"/>
          </p:nvPr>
        </p:nvSpPr>
        <p:spPr>
          <a:xfrm>
            <a:off x="616125" y="2340606"/>
            <a:ext cx="1978200" cy="42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accent4"/>
                </a:solidFill>
                <a:latin typeface="Encode Sans Semi Expanded ExtraBold"/>
                <a:ea typeface="Encode Sans Semi Expanded ExtraBold"/>
                <a:cs typeface="Encode Sans Semi Expanded ExtraBold"/>
                <a:sym typeface="Encode Sans Semi Expanded ExtraBold"/>
              </a:rPr>
              <a:t>Login System</a:t>
            </a:r>
            <a:endParaRPr/>
          </a:p>
        </p:txBody>
      </p:sp>
      <p:sp>
        <p:nvSpPr>
          <p:cNvPr id="1347" name="Google Shape;1347;p45"/>
          <p:cNvSpPr txBox="1"/>
          <p:nvPr>
            <p:ph idx="1" type="subTitle"/>
          </p:nvPr>
        </p:nvSpPr>
        <p:spPr>
          <a:xfrm>
            <a:off x="612225" y="2593290"/>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900"/>
              <a:t>Implemented a RBAC system with user’s password being hashed</a:t>
            </a:r>
            <a:endParaRPr sz="900"/>
          </a:p>
        </p:txBody>
      </p:sp>
      <p:sp>
        <p:nvSpPr>
          <p:cNvPr id="1348" name="Google Shape;1348;p45"/>
          <p:cNvSpPr/>
          <p:nvPr/>
        </p:nvSpPr>
        <p:spPr>
          <a:xfrm>
            <a:off x="1263145" y="1588419"/>
            <a:ext cx="686100" cy="68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9" name="Google Shape;1349;p45"/>
          <p:cNvGrpSpPr/>
          <p:nvPr/>
        </p:nvGrpSpPr>
        <p:grpSpPr>
          <a:xfrm>
            <a:off x="1404054" y="1768354"/>
            <a:ext cx="402335" cy="393193"/>
            <a:chOff x="-3031325" y="3597450"/>
            <a:chExt cx="293825" cy="292250"/>
          </a:xfrm>
        </p:grpSpPr>
        <p:sp>
          <p:nvSpPr>
            <p:cNvPr id="1350" name="Google Shape;1350;p4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45"/>
          <p:cNvSpPr txBox="1"/>
          <p:nvPr>
            <p:ph idx="4294967295" type="subTitle"/>
          </p:nvPr>
        </p:nvSpPr>
        <p:spPr>
          <a:xfrm>
            <a:off x="2642625" y="2340569"/>
            <a:ext cx="1978200" cy="42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accent4"/>
                </a:solidFill>
                <a:latin typeface="Encode Sans Semi Expanded ExtraBold"/>
                <a:ea typeface="Encode Sans Semi Expanded ExtraBold"/>
                <a:cs typeface="Encode Sans Semi Expanded ExtraBold"/>
                <a:sym typeface="Encode Sans Semi Expanded ExtraBold"/>
              </a:rPr>
              <a:t>Data Input</a:t>
            </a:r>
            <a:endParaRPr/>
          </a:p>
        </p:txBody>
      </p:sp>
      <p:sp>
        <p:nvSpPr>
          <p:cNvPr id="1355" name="Google Shape;1355;p45"/>
          <p:cNvSpPr txBox="1"/>
          <p:nvPr>
            <p:ph idx="1" type="subTitle"/>
          </p:nvPr>
        </p:nvSpPr>
        <p:spPr>
          <a:xfrm>
            <a:off x="2638725" y="2593247"/>
            <a:ext cx="19860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900"/>
              <a:t>Compliance Data can be entered into the system through a form in the application</a:t>
            </a:r>
            <a:endParaRPr sz="900"/>
          </a:p>
        </p:txBody>
      </p:sp>
      <p:sp>
        <p:nvSpPr>
          <p:cNvPr id="1356" name="Google Shape;1356;p45"/>
          <p:cNvSpPr/>
          <p:nvPr/>
        </p:nvSpPr>
        <p:spPr>
          <a:xfrm>
            <a:off x="3289663" y="1588419"/>
            <a:ext cx="686100" cy="68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7" name="Google Shape;1357;p45"/>
          <p:cNvGrpSpPr/>
          <p:nvPr/>
        </p:nvGrpSpPr>
        <p:grpSpPr>
          <a:xfrm>
            <a:off x="3433151" y="1732194"/>
            <a:ext cx="399111" cy="393428"/>
            <a:chOff x="-1951475" y="3597450"/>
            <a:chExt cx="295375" cy="291450"/>
          </a:xfrm>
        </p:grpSpPr>
        <p:sp>
          <p:nvSpPr>
            <p:cNvPr id="1358" name="Google Shape;1358;p4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2" name="Google Shape;1362;p45"/>
          <p:cNvSpPr txBox="1"/>
          <p:nvPr>
            <p:ph idx="4294967295" type="subTitle"/>
          </p:nvPr>
        </p:nvSpPr>
        <p:spPr>
          <a:xfrm>
            <a:off x="4669125" y="2340556"/>
            <a:ext cx="1978200" cy="42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accent4"/>
                </a:solidFill>
                <a:latin typeface="Encode Sans Semi Expanded ExtraBold"/>
                <a:ea typeface="Encode Sans Semi Expanded ExtraBold"/>
                <a:cs typeface="Encode Sans Semi Expanded ExtraBold"/>
                <a:sym typeface="Encode Sans Semi Expanded ExtraBold"/>
              </a:rPr>
              <a:t>CRUD</a:t>
            </a:r>
            <a:endParaRPr/>
          </a:p>
        </p:txBody>
      </p:sp>
      <p:sp>
        <p:nvSpPr>
          <p:cNvPr id="1363" name="Google Shape;1363;p45"/>
          <p:cNvSpPr txBox="1"/>
          <p:nvPr>
            <p:ph idx="1" type="subTitle"/>
          </p:nvPr>
        </p:nvSpPr>
        <p:spPr>
          <a:xfrm>
            <a:off x="4665225" y="2593250"/>
            <a:ext cx="1986000" cy="39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900"/>
              <a:t>Basic CRUD endpoints were made to ensure connection to database</a:t>
            </a:r>
            <a:endParaRPr sz="900"/>
          </a:p>
        </p:txBody>
      </p:sp>
      <p:sp>
        <p:nvSpPr>
          <p:cNvPr id="1364" name="Google Shape;1364;p45"/>
          <p:cNvSpPr/>
          <p:nvPr/>
        </p:nvSpPr>
        <p:spPr>
          <a:xfrm>
            <a:off x="5316163" y="1588407"/>
            <a:ext cx="686100" cy="68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5" name="Google Shape;1365;p45"/>
          <p:cNvGrpSpPr/>
          <p:nvPr/>
        </p:nvGrpSpPr>
        <p:grpSpPr>
          <a:xfrm>
            <a:off x="5431595" y="1732302"/>
            <a:ext cx="455262" cy="393185"/>
            <a:chOff x="-45674075" y="3586425"/>
            <a:chExt cx="300900" cy="265450"/>
          </a:xfrm>
        </p:grpSpPr>
        <p:sp>
          <p:nvSpPr>
            <p:cNvPr id="1366" name="Google Shape;1366;p45"/>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5"/>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46"/>
          <p:cNvSpPr/>
          <p:nvPr/>
        </p:nvSpPr>
        <p:spPr>
          <a:xfrm>
            <a:off x="4229920" y="2897457"/>
            <a:ext cx="686100" cy="68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6"/>
          <p:cNvSpPr txBox="1"/>
          <p:nvPr>
            <p:ph type="title"/>
          </p:nvPr>
        </p:nvSpPr>
        <p:spPr>
          <a:xfrm>
            <a:off x="763825"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Problems Encountered</a:t>
            </a:r>
            <a:endParaRPr/>
          </a:p>
        </p:txBody>
      </p:sp>
      <p:pic>
        <p:nvPicPr>
          <p:cNvPr id="1374" name="Google Shape;1374;p46"/>
          <p:cNvPicPr preferRelativeResize="0"/>
          <p:nvPr/>
        </p:nvPicPr>
        <p:blipFill>
          <a:blip r:embed="rId3">
            <a:alphaModFix/>
          </a:blip>
          <a:stretch>
            <a:fillRect/>
          </a:stretch>
        </p:blipFill>
        <p:spPr>
          <a:xfrm>
            <a:off x="6147625" y="3236050"/>
            <a:ext cx="2512476" cy="1507500"/>
          </a:xfrm>
          <a:prstGeom prst="rect">
            <a:avLst/>
          </a:prstGeom>
          <a:noFill/>
          <a:ln>
            <a:noFill/>
          </a:ln>
        </p:spPr>
      </p:pic>
      <p:sp>
        <p:nvSpPr>
          <p:cNvPr id="1375" name="Google Shape;1375;p46"/>
          <p:cNvSpPr txBox="1"/>
          <p:nvPr>
            <p:ph idx="4294967295" type="subTitle"/>
          </p:nvPr>
        </p:nvSpPr>
        <p:spPr>
          <a:xfrm>
            <a:off x="3582900" y="1820831"/>
            <a:ext cx="1978200" cy="42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accent4"/>
                </a:solidFill>
                <a:latin typeface="Encode Sans Semi Expanded ExtraBold"/>
                <a:ea typeface="Encode Sans Semi Expanded ExtraBold"/>
                <a:cs typeface="Encode Sans Semi Expanded ExtraBold"/>
                <a:sym typeface="Encode Sans Semi Expanded ExtraBold"/>
              </a:rPr>
              <a:t>CORS</a:t>
            </a:r>
            <a:endParaRPr/>
          </a:p>
        </p:txBody>
      </p:sp>
      <p:sp>
        <p:nvSpPr>
          <p:cNvPr id="1376" name="Google Shape;1376;p46"/>
          <p:cNvSpPr txBox="1"/>
          <p:nvPr>
            <p:ph idx="4294967295" type="subTitle"/>
          </p:nvPr>
        </p:nvSpPr>
        <p:spPr>
          <a:xfrm>
            <a:off x="3579000" y="2073515"/>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900"/>
              <a:t>Although a security feature this hindered initial development</a:t>
            </a:r>
            <a:endParaRPr sz="900"/>
          </a:p>
        </p:txBody>
      </p:sp>
      <p:sp>
        <p:nvSpPr>
          <p:cNvPr id="1377" name="Google Shape;1377;p46"/>
          <p:cNvSpPr/>
          <p:nvPr/>
        </p:nvSpPr>
        <p:spPr>
          <a:xfrm>
            <a:off x="4229920" y="1068644"/>
            <a:ext cx="686100" cy="68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8" name="Google Shape;1378;p46"/>
          <p:cNvGrpSpPr/>
          <p:nvPr/>
        </p:nvGrpSpPr>
        <p:grpSpPr>
          <a:xfrm>
            <a:off x="4373271" y="3030125"/>
            <a:ext cx="419443" cy="420487"/>
            <a:chOff x="-3771675" y="3971775"/>
            <a:chExt cx="291300" cy="292025"/>
          </a:xfrm>
        </p:grpSpPr>
        <p:sp>
          <p:nvSpPr>
            <p:cNvPr id="1379" name="Google Shape;1379;p46"/>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6"/>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6"/>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6"/>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6"/>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4" name="Google Shape;1384;p46"/>
          <p:cNvSpPr txBox="1"/>
          <p:nvPr>
            <p:ph idx="4294967295" type="subTitle"/>
          </p:nvPr>
        </p:nvSpPr>
        <p:spPr>
          <a:xfrm>
            <a:off x="819600" y="3692231"/>
            <a:ext cx="1978200" cy="42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accent4"/>
                </a:solidFill>
                <a:latin typeface="Encode Sans Semi Expanded ExtraBold"/>
                <a:ea typeface="Encode Sans Semi Expanded ExtraBold"/>
                <a:cs typeface="Encode Sans Semi Expanded ExtraBold"/>
                <a:sym typeface="Encode Sans Semi Expanded ExtraBold"/>
              </a:rPr>
              <a:t>Chart.js</a:t>
            </a:r>
            <a:endParaRPr/>
          </a:p>
        </p:txBody>
      </p:sp>
      <p:sp>
        <p:nvSpPr>
          <p:cNvPr id="1385" name="Google Shape;1385;p46"/>
          <p:cNvSpPr txBox="1"/>
          <p:nvPr>
            <p:ph idx="4294967295" type="subTitle"/>
          </p:nvPr>
        </p:nvSpPr>
        <p:spPr>
          <a:xfrm>
            <a:off x="815700" y="3944915"/>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900"/>
              <a:t>The differences between how packages act with React and JavaScript</a:t>
            </a:r>
            <a:endParaRPr sz="900"/>
          </a:p>
        </p:txBody>
      </p:sp>
      <p:sp>
        <p:nvSpPr>
          <p:cNvPr id="1386" name="Google Shape;1386;p46"/>
          <p:cNvSpPr/>
          <p:nvPr/>
        </p:nvSpPr>
        <p:spPr>
          <a:xfrm>
            <a:off x="1466620" y="2863844"/>
            <a:ext cx="686100" cy="68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6"/>
          <p:cNvSpPr txBox="1"/>
          <p:nvPr>
            <p:ph idx="4294967295" type="subTitle"/>
          </p:nvPr>
        </p:nvSpPr>
        <p:spPr>
          <a:xfrm>
            <a:off x="3582900" y="3649644"/>
            <a:ext cx="1978200" cy="42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accent4"/>
                </a:solidFill>
                <a:latin typeface="Encode Sans Semi Expanded ExtraBold"/>
                <a:ea typeface="Encode Sans Semi Expanded ExtraBold"/>
                <a:cs typeface="Encode Sans Semi Expanded ExtraBold"/>
                <a:sym typeface="Encode Sans Semi Expanded ExtraBold"/>
              </a:rPr>
              <a:t>Database Set Up</a:t>
            </a:r>
            <a:endParaRPr/>
          </a:p>
        </p:txBody>
      </p:sp>
      <p:sp>
        <p:nvSpPr>
          <p:cNvPr id="1388" name="Google Shape;1388;p46"/>
          <p:cNvSpPr txBox="1"/>
          <p:nvPr>
            <p:ph idx="4294967295" type="subTitle"/>
          </p:nvPr>
        </p:nvSpPr>
        <p:spPr>
          <a:xfrm>
            <a:off x="3579000" y="3971149"/>
            <a:ext cx="1986000" cy="504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900"/>
              <a:t>Problem with ensuring consistency across development environments</a:t>
            </a:r>
            <a:endParaRPr sz="900"/>
          </a:p>
        </p:txBody>
      </p:sp>
      <p:sp>
        <p:nvSpPr>
          <p:cNvPr id="1389" name="Google Shape;1389;p46"/>
          <p:cNvSpPr/>
          <p:nvPr/>
        </p:nvSpPr>
        <p:spPr>
          <a:xfrm>
            <a:off x="1462720" y="1068657"/>
            <a:ext cx="686100" cy="68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6"/>
          <p:cNvSpPr txBox="1"/>
          <p:nvPr>
            <p:ph idx="4294967295" type="subTitle"/>
          </p:nvPr>
        </p:nvSpPr>
        <p:spPr>
          <a:xfrm>
            <a:off x="815700" y="1820844"/>
            <a:ext cx="1978200" cy="42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accent4"/>
                </a:solidFill>
                <a:latin typeface="Encode Sans Semi Expanded ExtraBold"/>
                <a:ea typeface="Encode Sans Semi Expanded ExtraBold"/>
                <a:cs typeface="Encode Sans Semi Expanded ExtraBold"/>
                <a:sym typeface="Encode Sans Semi Expanded ExtraBold"/>
              </a:rPr>
              <a:t>GitLab Set Up</a:t>
            </a:r>
            <a:endParaRPr/>
          </a:p>
        </p:txBody>
      </p:sp>
      <p:sp>
        <p:nvSpPr>
          <p:cNvPr id="1391" name="Google Shape;1391;p46"/>
          <p:cNvSpPr txBox="1"/>
          <p:nvPr>
            <p:ph idx="4294967295" type="subTitle"/>
          </p:nvPr>
        </p:nvSpPr>
        <p:spPr>
          <a:xfrm>
            <a:off x="811800" y="2121603"/>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900"/>
              <a:t>Acquiring SSH keys to connect to GitLab was a challenge</a:t>
            </a:r>
            <a:endParaRPr sz="900"/>
          </a:p>
        </p:txBody>
      </p:sp>
      <p:grpSp>
        <p:nvGrpSpPr>
          <p:cNvPr id="1392" name="Google Shape;1392;p46"/>
          <p:cNvGrpSpPr/>
          <p:nvPr/>
        </p:nvGrpSpPr>
        <p:grpSpPr>
          <a:xfrm>
            <a:off x="1584605" y="1201729"/>
            <a:ext cx="442337" cy="419623"/>
            <a:chOff x="-6696925" y="3272575"/>
            <a:chExt cx="307200" cy="291425"/>
          </a:xfrm>
        </p:grpSpPr>
        <p:sp>
          <p:nvSpPr>
            <p:cNvPr id="1393" name="Google Shape;1393;p46"/>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6"/>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5" name="Google Shape;1395;p46"/>
          <p:cNvSpPr/>
          <p:nvPr/>
        </p:nvSpPr>
        <p:spPr>
          <a:xfrm>
            <a:off x="6960320" y="1068657"/>
            <a:ext cx="686100" cy="68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6" name="Google Shape;1396;p46"/>
          <p:cNvGrpSpPr/>
          <p:nvPr/>
        </p:nvGrpSpPr>
        <p:grpSpPr>
          <a:xfrm>
            <a:off x="7092969" y="1201716"/>
            <a:ext cx="420811" cy="419659"/>
            <a:chOff x="-2671375" y="3597450"/>
            <a:chExt cx="292250" cy="291450"/>
          </a:xfrm>
        </p:grpSpPr>
        <p:sp>
          <p:nvSpPr>
            <p:cNvPr id="1397" name="Google Shape;1397;p46"/>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6"/>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9" name="Google Shape;1399;p46"/>
          <p:cNvSpPr txBox="1"/>
          <p:nvPr>
            <p:ph idx="4294967295" type="subTitle"/>
          </p:nvPr>
        </p:nvSpPr>
        <p:spPr>
          <a:xfrm>
            <a:off x="6350088" y="1867194"/>
            <a:ext cx="1978200" cy="42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accent4"/>
                </a:solidFill>
                <a:latin typeface="Encode Sans Semi Expanded ExtraBold"/>
                <a:ea typeface="Encode Sans Semi Expanded ExtraBold"/>
                <a:cs typeface="Encode Sans Semi Expanded ExtraBold"/>
                <a:sym typeface="Encode Sans Semi Expanded ExtraBold"/>
              </a:rPr>
              <a:t>The Server</a:t>
            </a:r>
            <a:endParaRPr/>
          </a:p>
        </p:txBody>
      </p:sp>
      <p:sp>
        <p:nvSpPr>
          <p:cNvPr id="1400" name="Google Shape;1400;p46"/>
          <p:cNvSpPr txBox="1"/>
          <p:nvPr>
            <p:ph idx="4294967295" type="subTitle"/>
          </p:nvPr>
        </p:nvSpPr>
        <p:spPr>
          <a:xfrm>
            <a:off x="6346188" y="2119890"/>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900"/>
              <a:t>Issues with access rights</a:t>
            </a:r>
            <a:endParaRPr sz="900"/>
          </a:p>
        </p:txBody>
      </p:sp>
      <p:grpSp>
        <p:nvGrpSpPr>
          <p:cNvPr id="1401" name="Google Shape;1401;p46"/>
          <p:cNvGrpSpPr/>
          <p:nvPr/>
        </p:nvGrpSpPr>
        <p:grpSpPr>
          <a:xfrm>
            <a:off x="1599286" y="2985273"/>
            <a:ext cx="420775" cy="418507"/>
            <a:chOff x="-4118225" y="3253275"/>
            <a:chExt cx="292225" cy="290650"/>
          </a:xfrm>
        </p:grpSpPr>
        <p:sp>
          <p:nvSpPr>
            <p:cNvPr id="1402" name="Google Shape;1402;p46"/>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6"/>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46"/>
          <p:cNvGrpSpPr/>
          <p:nvPr/>
        </p:nvGrpSpPr>
        <p:grpSpPr>
          <a:xfrm>
            <a:off x="4395689" y="1233769"/>
            <a:ext cx="354586" cy="355557"/>
            <a:chOff x="-33645475" y="3944800"/>
            <a:chExt cx="292225" cy="293025"/>
          </a:xfrm>
        </p:grpSpPr>
        <p:sp>
          <p:nvSpPr>
            <p:cNvPr id="1405" name="Google Shape;1405;p4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47"/>
          <p:cNvSpPr/>
          <p:nvPr/>
        </p:nvSpPr>
        <p:spPr>
          <a:xfrm>
            <a:off x="940800" y="532650"/>
            <a:ext cx="7262400" cy="4078200"/>
          </a:xfrm>
          <a:prstGeom prst="rect">
            <a:avLst/>
          </a:prstGeom>
          <a:solidFill>
            <a:srgbClr val="FFFFFF">
              <a:alpha val="8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7"/>
          <p:cNvSpPr txBox="1"/>
          <p:nvPr>
            <p:ph type="title"/>
          </p:nvPr>
        </p:nvSpPr>
        <p:spPr>
          <a:xfrm>
            <a:off x="2171875" y="2357100"/>
            <a:ext cx="6098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Prototype Demo</a:t>
            </a:r>
            <a:endParaRPr/>
          </a:p>
        </p:txBody>
      </p:sp>
      <p:sp>
        <p:nvSpPr>
          <p:cNvPr id="1421" name="Google Shape;1421;p47"/>
          <p:cNvSpPr txBox="1"/>
          <p:nvPr>
            <p:ph idx="2" type="title"/>
          </p:nvPr>
        </p:nvSpPr>
        <p:spPr>
          <a:xfrm>
            <a:off x="2509950" y="1423488"/>
            <a:ext cx="1188600" cy="82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04</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48"/>
          <p:cNvSpPr/>
          <p:nvPr/>
        </p:nvSpPr>
        <p:spPr>
          <a:xfrm>
            <a:off x="940800" y="532650"/>
            <a:ext cx="7262400" cy="4078200"/>
          </a:xfrm>
          <a:prstGeom prst="rect">
            <a:avLst/>
          </a:prstGeom>
          <a:solidFill>
            <a:srgbClr val="FFFFFF">
              <a:alpha val="8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8"/>
          <p:cNvSpPr txBox="1"/>
          <p:nvPr>
            <p:ph type="title"/>
          </p:nvPr>
        </p:nvSpPr>
        <p:spPr>
          <a:xfrm>
            <a:off x="1884750" y="1602425"/>
            <a:ext cx="5374500" cy="134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solidFill>
                  <a:schemeClr val="accent4"/>
                </a:solidFill>
              </a:rPr>
              <a:t>WHOA!</a:t>
            </a:r>
            <a:endParaRPr>
              <a:solidFill>
                <a:schemeClr val="accent4"/>
              </a:solidFill>
            </a:endParaRPr>
          </a:p>
        </p:txBody>
      </p:sp>
      <p:sp>
        <p:nvSpPr>
          <p:cNvPr id="1428" name="Google Shape;1428;p48"/>
          <p:cNvSpPr txBox="1"/>
          <p:nvPr>
            <p:ph idx="1" type="subTitle"/>
          </p:nvPr>
        </p:nvSpPr>
        <p:spPr>
          <a:xfrm>
            <a:off x="1884750" y="2869975"/>
            <a:ext cx="5374500" cy="6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Now we will give a live demonstration on the functionalities in our prototype implementation.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49"/>
          <p:cNvSpPr/>
          <p:nvPr/>
        </p:nvSpPr>
        <p:spPr>
          <a:xfrm>
            <a:off x="940800" y="532650"/>
            <a:ext cx="7262400" cy="4078200"/>
          </a:xfrm>
          <a:prstGeom prst="rect">
            <a:avLst/>
          </a:prstGeom>
          <a:solidFill>
            <a:srgbClr val="FFFFFF">
              <a:alpha val="8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9"/>
          <p:cNvSpPr txBox="1"/>
          <p:nvPr>
            <p:ph type="title"/>
          </p:nvPr>
        </p:nvSpPr>
        <p:spPr>
          <a:xfrm>
            <a:off x="2171875" y="2357100"/>
            <a:ext cx="6098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Summary</a:t>
            </a:r>
            <a:endParaRPr/>
          </a:p>
        </p:txBody>
      </p:sp>
      <p:sp>
        <p:nvSpPr>
          <p:cNvPr id="1435" name="Google Shape;1435;p49"/>
          <p:cNvSpPr txBox="1"/>
          <p:nvPr>
            <p:ph idx="2" type="title"/>
          </p:nvPr>
        </p:nvSpPr>
        <p:spPr>
          <a:xfrm>
            <a:off x="2509950" y="1423488"/>
            <a:ext cx="1188600" cy="82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05</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SUMMARY</a:t>
            </a:r>
            <a:endParaRPr/>
          </a:p>
        </p:txBody>
      </p:sp>
      <p:sp>
        <p:nvSpPr>
          <p:cNvPr id="1441" name="Google Shape;1441;p50"/>
          <p:cNvSpPr txBox="1"/>
          <p:nvPr>
            <p:ph idx="3" type="subTitle"/>
          </p:nvPr>
        </p:nvSpPr>
        <p:spPr>
          <a:xfrm>
            <a:off x="621050" y="1017725"/>
            <a:ext cx="3169500" cy="422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a:t>What we have covered:</a:t>
            </a:r>
            <a:endParaRPr>
              <a:solidFill>
                <a:schemeClr val="accent2"/>
              </a:solidFill>
              <a:latin typeface="Noto Sans Thai"/>
              <a:ea typeface="Noto Sans Thai"/>
              <a:cs typeface="Noto Sans Thai"/>
              <a:sym typeface="Noto Sans Thai"/>
            </a:endParaRPr>
          </a:p>
        </p:txBody>
      </p:sp>
      <p:sp>
        <p:nvSpPr>
          <p:cNvPr id="1442" name="Google Shape;1442;p50"/>
          <p:cNvSpPr txBox="1"/>
          <p:nvPr>
            <p:ph idx="4294967295" type="subTitle"/>
          </p:nvPr>
        </p:nvSpPr>
        <p:spPr>
          <a:xfrm>
            <a:off x="3945275" y="1566963"/>
            <a:ext cx="1762500" cy="42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accent4"/>
                </a:solidFill>
                <a:latin typeface="Encode Sans Semi Expanded ExtraBold"/>
                <a:ea typeface="Encode Sans Semi Expanded ExtraBold"/>
                <a:cs typeface="Encode Sans Semi Expanded ExtraBold"/>
                <a:sym typeface="Encode Sans Semi Expanded ExtraBold"/>
              </a:rPr>
              <a:t>What is the problem?</a:t>
            </a:r>
            <a:endParaRPr/>
          </a:p>
        </p:txBody>
      </p:sp>
      <p:sp>
        <p:nvSpPr>
          <p:cNvPr id="1443" name="Google Shape;1443;p50"/>
          <p:cNvSpPr/>
          <p:nvPr/>
        </p:nvSpPr>
        <p:spPr>
          <a:xfrm>
            <a:off x="4483470" y="932344"/>
            <a:ext cx="686100" cy="68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4" name="Google Shape;1444;p50"/>
          <p:cNvGrpSpPr/>
          <p:nvPr/>
        </p:nvGrpSpPr>
        <p:grpSpPr>
          <a:xfrm>
            <a:off x="4648689" y="1116051"/>
            <a:ext cx="355663" cy="308725"/>
            <a:chOff x="-28462125" y="3199700"/>
            <a:chExt cx="298550" cy="259150"/>
          </a:xfrm>
        </p:grpSpPr>
        <p:sp>
          <p:nvSpPr>
            <p:cNvPr id="1445" name="Google Shape;1445;p5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8" name="Google Shape;1448;p50"/>
          <p:cNvSpPr txBox="1"/>
          <p:nvPr>
            <p:ph idx="4294967295" type="subTitle"/>
          </p:nvPr>
        </p:nvSpPr>
        <p:spPr>
          <a:xfrm>
            <a:off x="6124700" y="1608475"/>
            <a:ext cx="2101500" cy="42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accent4"/>
                </a:solidFill>
                <a:latin typeface="Encode Sans Semi Expanded ExtraBold"/>
                <a:ea typeface="Encode Sans Semi Expanded ExtraBold"/>
                <a:cs typeface="Encode Sans Semi Expanded ExtraBold"/>
                <a:sym typeface="Encode Sans Semi Expanded ExtraBold"/>
              </a:rPr>
              <a:t>What is our proposed solution?</a:t>
            </a:r>
            <a:endParaRPr/>
          </a:p>
        </p:txBody>
      </p:sp>
      <p:sp>
        <p:nvSpPr>
          <p:cNvPr id="1449" name="Google Shape;1449;p50"/>
          <p:cNvSpPr/>
          <p:nvPr/>
        </p:nvSpPr>
        <p:spPr>
          <a:xfrm>
            <a:off x="6832395" y="932344"/>
            <a:ext cx="686100" cy="68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0" name="Google Shape;1450;p50"/>
          <p:cNvGrpSpPr/>
          <p:nvPr/>
        </p:nvGrpSpPr>
        <p:grpSpPr>
          <a:xfrm>
            <a:off x="6998291" y="1092459"/>
            <a:ext cx="354311" cy="355909"/>
            <a:chOff x="-49764975" y="3551225"/>
            <a:chExt cx="299300" cy="300650"/>
          </a:xfrm>
        </p:grpSpPr>
        <p:sp>
          <p:nvSpPr>
            <p:cNvPr id="1451" name="Google Shape;1451;p5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2" name="Google Shape;1462;p50"/>
          <p:cNvSpPr txBox="1"/>
          <p:nvPr>
            <p:ph idx="4294967295" type="subTitle"/>
          </p:nvPr>
        </p:nvSpPr>
        <p:spPr>
          <a:xfrm>
            <a:off x="1456325" y="2866800"/>
            <a:ext cx="2101500" cy="42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accent4"/>
                </a:solidFill>
                <a:latin typeface="Encode Sans Semi Expanded ExtraBold"/>
                <a:ea typeface="Encode Sans Semi Expanded ExtraBold"/>
                <a:cs typeface="Encode Sans Semi Expanded ExtraBold"/>
                <a:sym typeface="Encode Sans Semi Expanded ExtraBold"/>
              </a:rPr>
              <a:t>Our system design process</a:t>
            </a:r>
            <a:endParaRPr/>
          </a:p>
        </p:txBody>
      </p:sp>
      <p:sp>
        <p:nvSpPr>
          <p:cNvPr id="1463" name="Google Shape;1463;p50"/>
          <p:cNvSpPr/>
          <p:nvPr/>
        </p:nvSpPr>
        <p:spPr>
          <a:xfrm>
            <a:off x="2164020" y="2190669"/>
            <a:ext cx="686100" cy="68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4" name="Google Shape;1464;p50"/>
          <p:cNvGrpSpPr/>
          <p:nvPr/>
        </p:nvGrpSpPr>
        <p:grpSpPr>
          <a:xfrm>
            <a:off x="2357896" y="2367122"/>
            <a:ext cx="298377" cy="354519"/>
            <a:chOff x="-48233050" y="3569725"/>
            <a:chExt cx="252050" cy="299475"/>
          </a:xfrm>
        </p:grpSpPr>
        <p:sp>
          <p:nvSpPr>
            <p:cNvPr id="1465" name="Google Shape;1465;p5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8" name="Google Shape;1468;p50"/>
          <p:cNvSpPr txBox="1"/>
          <p:nvPr>
            <p:ph idx="4294967295" type="subTitle"/>
          </p:nvPr>
        </p:nvSpPr>
        <p:spPr>
          <a:xfrm>
            <a:off x="3945288" y="2825300"/>
            <a:ext cx="1762500" cy="42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accent4"/>
                </a:solidFill>
                <a:latin typeface="Encode Sans Semi Expanded ExtraBold"/>
                <a:ea typeface="Encode Sans Semi Expanded ExtraBold"/>
                <a:cs typeface="Encode Sans Semi Expanded ExtraBold"/>
                <a:sym typeface="Encode Sans Semi Expanded ExtraBold"/>
              </a:rPr>
              <a:t>Our system design diagrams</a:t>
            </a:r>
            <a:endParaRPr/>
          </a:p>
        </p:txBody>
      </p:sp>
      <p:sp>
        <p:nvSpPr>
          <p:cNvPr id="1469" name="Google Shape;1469;p50"/>
          <p:cNvSpPr/>
          <p:nvPr/>
        </p:nvSpPr>
        <p:spPr>
          <a:xfrm>
            <a:off x="4483483" y="2190682"/>
            <a:ext cx="686100" cy="68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0"/>
          <p:cNvSpPr txBox="1"/>
          <p:nvPr>
            <p:ph idx="4294967295" type="subTitle"/>
          </p:nvPr>
        </p:nvSpPr>
        <p:spPr>
          <a:xfrm>
            <a:off x="6246563" y="2866813"/>
            <a:ext cx="2101500" cy="42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accent4"/>
                </a:solidFill>
                <a:latin typeface="Encode Sans Semi Expanded ExtraBold"/>
                <a:ea typeface="Encode Sans Semi Expanded ExtraBold"/>
                <a:cs typeface="Encode Sans Semi Expanded ExtraBold"/>
                <a:sym typeface="Encode Sans Semi Expanded ExtraBold"/>
              </a:rPr>
              <a:t>How we have worked together</a:t>
            </a:r>
            <a:endParaRPr/>
          </a:p>
        </p:txBody>
      </p:sp>
      <p:sp>
        <p:nvSpPr>
          <p:cNvPr id="1471" name="Google Shape;1471;p50"/>
          <p:cNvSpPr/>
          <p:nvPr/>
        </p:nvSpPr>
        <p:spPr>
          <a:xfrm>
            <a:off x="6832395" y="2190682"/>
            <a:ext cx="686100" cy="68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2" name="Google Shape;1472;p50"/>
          <p:cNvGrpSpPr/>
          <p:nvPr/>
        </p:nvGrpSpPr>
        <p:grpSpPr>
          <a:xfrm>
            <a:off x="4648900" y="2409179"/>
            <a:ext cx="355258" cy="270410"/>
            <a:chOff x="-47523400" y="3973950"/>
            <a:chExt cx="300100" cy="228425"/>
          </a:xfrm>
        </p:grpSpPr>
        <p:sp>
          <p:nvSpPr>
            <p:cNvPr id="1473" name="Google Shape;1473;p5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8" name="Google Shape;1478;p50"/>
          <p:cNvSpPr txBox="1"/>
          <p:nvPr>
            <p:ph idx="4294967295" type="subTitle"/>
          </p:nvPr>
        </p:nvSpPr>
        <p:spPr>
          <a:xfrm>
            <a:off x="1456313" y="4232713"/>
            <a:ext cx="2101500" cy="42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accent4"/>
                </a:solidFill>
                <a:latin typeface="Encode Sans Semi Expanded ExtraBold"/>
                <a:ea typeface="Encode Sans Semi Expanded ExtraBold"/>
                <a:cs typeface="Encode Sans Semi Expanded ExtraBold"/>
                <a:sym typeface="Encode Sans Semi Expanded ExtraBold"/>
              </a:rPr>
              <a:t>Features implemented</a:t>
            </a:r>
            <a:endParaRPr/>
          </a:p>
        </p:txBody>
      </p:sp>
      <p:grpSp>
        <p:nvGrpSpPr>
          <p:cNvPr id="1479" name="Google Shape;1479;p50"/>
          <p:cNvGrpSpPr/>
          <p:nvPr/>
        </p:nvGrpSpPr>
        <p:grpSpPr>
          <a:xfrm>
            <a:off x="7000404" y="2369353"/>
            <a:ext cx="350079" cy="350079"/>
            <a:chOff x="583100" y="3982600"/>
            <a:chExt cx="296175" cy="296175"/>
          </a:xfrm>
        </p:grpSpPr>
        <p:sp>
          <p:nvSpPr>
            <p:cNvPr id="1480" name="Google Shape;1480;p5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7" name="Google Shape;1487;p50"/>
          <p:cNvSpPr/>
          <p:nvPr/>
        </p:nvSpPr>
        <p:spPr>
          <a:xfrm>
            <a:off x="2164008" y="3556582"/>
            <a:ext cx="686100" cy="68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8" name="Google Shape;1488;p50"/>
          <p:cNvGrpSpPr/>
          <p:nvPr/>
        </p:nvGrpSpPr>
        <p:grpSpPr>
          <a:xfrm>
            <a:off x="2328951" y="3742352"/>
            <a:ext cx="356205" cy="314240"/>
            <a:chOff x="-45674075" y="3586425"/>
            <a:chExt cx="300900" cy="265450"/>
          </a:xfrm>
        </p:grpSpPr>
        <p:sp>
          <p:nvSpPr>
            <p:cNvPr id="1489" name="Google Shape;1489;p5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1" name="Google Shape;1491;p50"/>
          <p:cNvSpPr txBox="1"/>
          <p:nvPr>
            <p:ph idx="4294967295" type="subTitle"/>
          </p:nvPr>
        </p:nvSpPr>
        <p:spPr>
          <a:xfrm>
            <a:off x="3790488" y="4232713"/>
            <a:ext cx="2101500" cy="42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accent4"/>
                </a:solidFill>
                <a:latin typeface="Encode Sans Semi Expanded ExtraBold"/>
                <a:ea typeface="Encode Sans Semi Expanded ExtraBold"/>
                <a:cs typeface="Encode Sans Semi Expanded ExtraBold"/>
                <a:sym typeface="Encode Sans Semi Expanded ExtraBold"/>
              </a:rPr>
              <a:t>Reasons for prioritisation</a:t>
            </a:r>
            <a:endParaRPr/>
          </a:p>
        </p:txBody>
      </p:sp>
      <p:sp>
        <p:nvSpPr>
          <p:cNvPr id="1492" name="Google Shape;1492;p50"/>
          <p:cNvSpPr/>
          <p:nvPr/>
        </p:nvSpPr>
        <p:spPr>
          <a:xfrm>
            <a:off x="4498208" y="3556582"/>
            <a:ext cx="686100" cy="68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0"/>
          <p:cNvSpPr txBox="1"/>
          <p:nvPr>
            <p:ph idx="4294967295" type="subTitle"/>
          </p:nvPr>
        </p:nvSpPr>
        <p:spPr>
          <a:xfrm>
            <a:off x="6124675" y="4232713"/>
            <a:ext cx="2101500" cy="42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accent4"/>
                </a:solidFill>
                <a:latin typeface="Encode Sans Semi Expanded ExtraBold"/>
                <a:ea typeface="Encode Sans Semi Expanded ExtraBold"/>
                <a:cs typeface="Encode Sans Semi Expanded ExtraBold"/>
                <a:sym typeface="Encode Sans Semi Expanded ExtraBold"/>
              </a:rPr>
              <a:t>Live prototype demonstration</a:t>
            </a:r>
            <a:endParaRPr/>
          </a:p>
        </p:txBody>
      </p:sp>
      <p:grpSp>
        <p:nvGrpSpPr>
          <p:cNvPr id="1494" name="Google Shape;1494;p50"/>
          <p:cNvGrpSpPr/>
          <p:nvPr/>
        </p:nvGrpSpPr>
        <p:grpSpPr>
          <a:xfrm>
            <a:off x="4663961" y="3722536"/>
            <a:ext cx="354586" cy="353888"/>
            <a:chOff x="-31094350" y="3194000"/>
            <a:chExt cx="292225" cy="291650"/>
          </a:xfrm>
        </p:grpSpPr>
        <p:sp>
          <p:nvSpPr>
            <p:cNvPr id="1495" name="Google Shape;1495;p5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3" name="Google Shape;1503;p50"/>
          <p:cNvSpPr/>
          <p:nvPr/>
        </p:nvSpPr>
        <p:spPr>
          <a:xfrm>
            <a:off x="6832370" y="3556582"/>
            <a:ext cx="686100" cy="68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0"/>
          <p:cNvSpPr/>
          <p:nvPr/>
        </p:nvSpPr>
        <p:spPr>
          <a:xfrm>
            <a:off x="7024312" y="3729839"/>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33"/>
          <p:cNvSpPr txBox="1"/>
          <p:nvPr>
            <p:ph idx="3" type="subTitle"/>
          </p:nvPr>
        </p:nvSpPr>
        <p:spPr>
          <a:xfrm>
            <a:off x="2476027" y="3234921"/>
            <a:ext cx="2160000" cy="34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Robbie Duncan</a:t>
            </a:r>
            <a:endParaRPr/>
          </a:p>
        </p:txBody>
      </p:sp>
      <p:sp>
        <p:nvSpPr>
          <p:cNvPr id="1190" name="Google Shape;1190;p33"/>
          <p:cNvSpPr txBox="1"/>
          <p:nvPr>
            <p:ph idx="4" type="subTitle"/>
          </p:nvPr>
        </p:nvSpPr>
        <p:spPr>
          <a:xfrm>
            <a:off x="411875" y="3234963"/>
            <a:ext cx="2160000" cy="34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Ewan Forsythe</a:t>
            </a:r>
            <a:endParaRPr/>
          </a:p>
        </p:txBody>
      </p:sp>
      <p:sp>
        <p:nvSpPr>
          <p:cNvPr id="1191" name="Google Shape;1191;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OUR TEAM</a:t>
            </a:r>
            <a:endParaRPr/>
          </a:p>
        </p:txBody>
      </p:sp>
      <p:sp>
        <p:nvSpPr>
          <p:cNvPr id="1192" name="Google Shape;1192;p33"/>
          <p:cNvSpPr txBox="1"/>
          <p:nvPr>
            <p:ph idx="3" type="subTitle"/>
          </p:nvPr>
        </p:nvSpPr>
        <p:spPr>
          <a:xfrm>
            <a:off x="6572127" y="3234921"/>
            <a:ext cx="2160000" cy="34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Andrew Robb</a:t>
            </a:r>
            <a:endParaRPr/>
          </a:p>
        </p:txBody>
      </p:sp>
      <p:sp>
        <p:nvSpPr>
          <p:cNvPr id="1193" name="Google Shape;1193;p33"/>
          <p:cNvSpPr txBox="1"/>
          <p:nvPr>
            <p:ph idx="4" type="subTitle"/>
          </p:nvPr>
        </p:nvSpPr>
        <p:spPr>
          <a:xfrm>
            <a:off x="4507975" y="3234963"/>
            <a:ext cx="2160000" cy="34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Adam Logan</a:t>
            </a:r>
            <a:endParaRPr/>
          </a:p>
        </p:txBody>
      </p:sp>
      <p:pic>
        <p:nvPicPr>
          <p:cNvPr id="1194" name="Google Shape;1194;p33"/>
          <p:cNvPicPr preferRelativeResize="0"/>
          <p:nvPr/>
        </p:nvPicPr>
        <p:blipFill>
          <a:blip r:embed="rId3">
            <a:alphaModFix/>
          </a:blip>
          <a:stretch>
            <a:fillRect/>
          </a:stretch>
        </p:blipFill>
        <p:spPr>
          <a:xfrm>
            <a:off x="731036" y="1559498"/>
            <a:ext cx="1522200" cy="1462800"/>
          </a:xfrm>
          <a:prstGeom prst="ellipse">
            <a:avLst/>
          </a:prstGeom>
          <a:noFill/>
          <a:ln cap="flat" cmpd="sng" w="28575">
            <a:solidFill>
              <a:schemeClr val="accent2"/>
            </a:solidFill>
            <a:prstDash val="solid"/>
            <a:round/>
            <a:headEnd len="sm" w="sm" type="none"/>
            <a:tailEnd len="sm" w="sm" type="none"/>
          </a:ln>
        </p:spPr>
      </p:pic>
      <p:pic>
        <p:nvPicPr>
          <p:cNvPr id="1195" name="Google Shape;1195;p33"/>
          <p:cNvPicPr preferRelativeResize="0"/>
          <p:nvPr/>
        </p:nvPicPr>
        <p:blipFill rotWithShape="1">
          <a:blip r:embed="rId4">
            <a:alphaModFix/>
          </a:blip>
          <a:srcRect b="13486" l="0" r="0" t="15002"/>
          <a:stretch/>
        </p:blipFill>
        <p:spPr>
          <a:xfrm>
            <a:off x="4771725" y="1559325"/>
            <a:ext cx="1518000" cy="1463100"/>
          </a:xfrm>
          <a:prstGeom prst="ellipse">
            <a:avLst/>
          </a:prstGeom>
          <a:noFill/>
          <a:ln cap="flat" cmpd="sng" w="28575">
            <a:solidFill>
              <a:schemeClr val="accent2"/>
            </a:solidFill>
            <a:prstDash val="solid"/>
            <a:round/>
            <a:headEnd len="sm" w="sm" type="none"/>
            <a:tailEnd len="sm" w="sm" type="none"/>
          </a:ln>
        </p:spPr>
      </p:pic>
      <p:pic>
        <p:nvPicPr>
          <p:cNvPr id="1196" name="Google Shape;1196;p33"/>
          <p:cNvPicPr preferRelativeResize="0"/>
          <p:nvPr/>
        </p:nvPicPr>
        <p:blipFill rotWithShape="1">
          <a:blip r:embed="rId5">
            <a:alphaModFix/>
          </a:blip>
          <a:srcRect b="33149" l="8255" r="19708" t="14778"/>
          <a:stretch/>
        </p:blipFill>
        <p:spPr>
          <a:xfrm>
            <a:off x="2790525" y="1559338"/>
            <a:ext cx="1518000" cy="1463100"/>
          </a:xfrm>
          <a:prstGeom prst="ellipse">
            <a:avLst/>
          </a:prstGeom>
          <a:noFill/>
          <a:ln cap="flat" cmpd="sng" w="28575">
            <a:solidFill>
              <a:schemeClr val="accent2"/>
            </a:solidFill>
            <a:prstDash val="solid"/>
            <a:round/>
            <a:headEnd len="sm" w="sm" type="none"/>
            <a:tailEnd len="sm" w="sm" type="none"/>
          </a:ln>
        </p:spPr>
      </p:pic>
      <p:pic>
        <p:nvPicPr>
          <p:cNvPr id="1197" name="Google Shape;1197;p33"/>
          <p:cNvPicPr preferRelativeResize="0"/>
          <p:nvPr/>
        </p:nvPicPr>
        <p:blipFill rotWithShape="1">
          <a:blip r:embed="rId6">
            <a:alphaModFix/>
          </a:blip>
          <a:srcRect b="15510" l="0" r="0" t="6388"/>
          <a:stretch/>
        </p:blipFill>
        <p:spPr>
          <a:xfrm>
            <a:off x="6893125" y="1559338"/>
            <a:ext cx="1518000" cy="1463100"/>
          </a:xfrm>
          <a:prstGeom prst="ellipse">
            <a:avLst/>
          </a:prstGeom>
          <a:noFill/>
          <a:ln cap="flat" cmpd="sng" w="28575">
            <a:solidFill>
              <a:schemeClr val="accent2"/>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51"/>
          <p:cNvSpPr/>
          <p:nvPr/>
        </p:nvSpPr>
        <p:spPr>
          <a:xfrm>
            <a:off x="940800" y="532650"/>
            <a:ext cx="7262400" cy="4078200"/>
          </a:xfrm>
          <a:prstGeom prst="rect">
            <a:avLst/>
          </a:prstGeom>
          <a:solidFill>
            <a:srgbClr val="FFFFFF">
              <a:alpha val="8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1"/>
          <p:cNvSpPr txBox="1"/>
          <p:nvPr>
            <p:ph type="title"/>
          </p:nvPr>
        </p:nvSpPr>
        <p:spPr>
          <a:xfrm>
            <a:off x="940800" y="913650"/>
            <a:ext cx="7262400" cy="175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THANKS FOR LISTENING!</a:t>
            </a:r>
            <a:endParaRPr/>
          </a:p>
        </p:txBody>
      </p:sp>
      <p:sp>
        <p:nvSpPr>
          <p:cNvPr id="1511" name="Google Shape;1511;p51"/>
          <p:cNvSpPr txBox="1"/>
          <p:nvPr>
            <p:ph idx="1" type="subTitle"/>
          </p:nvPr>
        </p:nvSpPr>
        <p:spPr>
          <a:xfrm>
            <a:off x="2630700" y="2942375"/>
            <a:ext cx="3882600" cy="62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chemeClr val="accent4"/>
                </a:solidFill>
                <a:latin typeface="Encode Sans Semi Expanded ExtraBold"/>
                <a:ea typeface="Encode Sans Semi Expanded ExtraBold"/>
                <a:cs typeface="Encode Sans Semi Expanded ExtraBold"/>
                <a:sym typeface="Encode Sans Semi Expanded ExtraBold"/>
              </a:rPr>
              <a:t>ANY QUESTIONS?</a:t>
            </a:r>
            <a:endParaRPr/>
          </a:p>
        </p:txBody>
      </p:sp>
      <p:grpSp>
        <p:nvGrpSpPr>
          <p:cNvPr id="1512" name="Google Shape;1512;p51"/>
          <p:cNvGrpSpPr/>
          <p:nvPr/>
        </p:nvGrpSpPr>
        <p:grpSpPr>
          <a:xfrm>
            <a:off x="7114642" y="3565466"/>
            <a:ext cx="975803" cy="927510"/>
            <a:chOff x="-35118325" y="3202075"/>
            <a:chExt cx="281975" cy="291450"/>
          </a:xfrm>
        </p:grpSpPr>
        <p:sp>
          <p:nvSpPr>
            <p:cNvPr id="1513" name="Google Shape;1513;p5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7" name="Google Shape;1517;p51"/>
          <p:cNvGrpSpPr/>
          <p:nvPr/>
        </p:nvGrpSpPr>
        <p:grpSpPr>
          <a:xfrm>
            <a:off x="1149067" y="3565466"/>
            <a:ext cx="975803" cy="927510"/>
            <a:chOff x="-35118325" y="3202075"/>
            <a:chExt cx="281975" cy="291450"/>
          </a:xfrm>
        </p:grpSpPr>
        <p:sp>
          <p:nvSpPr>
            <p:cNvPr id="1518" name="Google Shape;1518;p5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sp>
        <p:nvSpPr>
          <p:cNvPr id="1203" name="Google Shape;1203;p34"/>
          <p:cNvSpPr txBox="1"/>
          <p:nvPr>
            <p:ph idx="1" type="subTitle"/>
          </p:nvPr>
        </p:nvSpPr>
        <p:spPr>
          <a:xfrm>
            <a:off x="4666975" y="2223800"/>
            <a:ext cx="2747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Our system </a:t>
            </a:r>
            <a:r>
              <a:rPr lang="en-GB"/>
              <a:t>design</a:t>
            </a:r>
            <a:r>
              <a:rPr lang="en-GB"/>
              <a:t> process, diagrams and documentation.</a:t>
            </a:r>
            <a:endParaRPr/>
          </a:p>
        </p:txBody>
      </p:sp>
      <p:sp>
        <p:nvSpPr>
          <p:cNvPr id="1204" name="Google Shape;1204;p34"/>
          <p:cNvSpPr txBox="1"/>
          <p:nvPr>
            <p:ph idx="3" type="subTitle"/>
          </p:nvPr>
        </p:nvSpPr>
        <p:spPr>
          <a:xfrm>
            <a:off x="4789675" y="1782288"/>
            <a:ext cx="25023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DESIGN</a:t>
            </a:r>
            <a:endParaRPr/>
          </a:p>
        </p:txBody>
      </p:sp>
      <p:sp>
        <p:nvSpPr>
          <p:cNvPr id="1205" name="Google Shape;1205;p34"/>
          <p:cNvSpPr txBox="1"/>
          <p:nvPr>
            <p:ph idx="9" type="title"/>
          </p:nvPr>
        </p:nvSpPr>
        <p:spPr>
          <a:xfrm>
            <a:off x="5673474" y="1252869"/>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02</a:t>
            </a:r>
            <a:endParaRPr/>
          </a:p>
        </p:txBody>
      </p:sp>
      <p:sp>
        <p:nvSpPr>
          <p:cNvPr id="1206" name="Google Shape;1206;p34"/>
          <p:cNvSpPr txBox="1"/>
          <p:nvPr>
            <p:ph idx="1" type="subTitle"/>
          </p:nvPr>
        </p:nvSpPr>
        <p:spPr>
          <a:xfrm>
            <a:off x="2187575" y="2223813"/>
            <a:ext cx="208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What is the problem? </a:t>
            </a:r>
            <a:endParaRPr/>
          </a:p>
          <a:p>
            <a:pPr indent="0" lvl="0" marL="0" rtl="0" algn="ctr">
              <a:spcBef>
                <a:spcPts val="0"/>
              </a:spcBef>
              <a:spcAft>
                <a:spcPts val="0"/>
              </a:spcAft>
              <a:buNone/>
            </a:pPr>
            <a:r>
              <a:rPr lang="en-GB"/>
              <a:t>What is our solution?</a:t>
            </a:r>
            <a:endParaRPr/>
          </a:p>
        </p:txBody>
      </p:sp>
      <p:sp>
        <p:nvSpPr>
          <p:cNvPr id="1207" name="Google Shape;1207;p34"/>
          <p:cNvSpPr txBox="1"/>
          <p:nvPr>
            <p:ph idx="9" type="title"/>
          </p:nvPr>
        </p:nvSpPr>
        <p:spPr>
          <a:xfrm>
            <a:off x="2862274" y="1252869"/>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01</a:t>
            </a:r>
            <a:endParaRPr/>
          </a:p>
        </p:txBody>
      </p:sp>
      <p:sp>
        <p:nvSpPr>
          <p:cNvPr id="1208" name="Google Shape;1208;p34"/>
          <p:cNvSpPr txBox="1"/>
          <p:nvPr>
            <p:ph idx="1" type="subTitle"/>
          </p:nvPr>
        </p:nvSpPr>
        <p:spPr>
          <a:xfrm>
            <a:off x="3224550" y="4002600"/>
            <a:ext cx="2747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 live demonstration of our prototype system.</a:t>
            </a:r>
            <a:endParaRPr/>
          </a:p>
        </p:txBody>
      </p:sp>
      <p:sp>
        <p:nvSpPr>
          <p:cNvPr id="1209" name="Google Shape;1209;p34"/>
          <p:cNvSpPr txBox="1"/>
          <p:nvPr>
            <p:ph idx="3" type="subTitle"/>
          </p:nvPr>
        </p:nvSpPr>
        <p:spPr>
          <a:xfrm>
            <a:off x="3347250" y="3555450"/>
            <a:ext cx="25023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DEMO</a:t>
            </a:r>
            <a:endParaRPr/>
          </a:p>
        </p:txBody>
      </p:sp>
      <p:sp>
        <p:nvSpPr>
          <p:cNvPr id="1210" name="Google Shape;1210;p34"/>
          <p:cNvSpPr txBox="1"/>
          <p:nvPr>
            <p:ph idx="9" type="title"/>
          </p:nvPr>
        </p:nvSpPr>
        <p:spPr>
          <a:xfrm>
            <a:off x="4231049" y="3031657"/>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04</a:t>
            </a:r>
            <a:endParaRPr/>
          </a:p>
        </p:txBody>
      </p:sp>
      <p:sp>
        <p:nvSpPr>
          <p:cNvPr id="1211" name="Google Shape;1211;p34"/>
          <p:cNvSpPr txBox="1"/>
          <p:nvPr>
            <p:ph idx="1" type="subTitle"/>
          </p:nvPr>
        </p:nvSpPr>
        <p:spPr>
          <a:xfrm>
            <a:off x="5849550" y="3996963"/>
            <a:ext cx="2747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What we have covered in this demonstration</a:t>
            </a:r>
            <a:endParaRPr/>
          </a:p>
        </p:txBody>
      </p:sp>
      <p:sp>
        <p:nvSpPr>
          <p:cNvPr id="1212" name="Google Shape;1212;p34"/>
          <p:cNvSpPr txBox="1"/>
          <p:nvPr>
            <p:ph idx="3" type="subTitle"/>
          </p:nvPr>
        </p:nvSpPr>
        <p:spPr>
          <a:xfrm>
            <a:off x="5972250" y="3549813"/>
            <a:ext cx="25023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SUMMARY</a:t>
            </a:r>
            <a:endParaRPr/>
          </a:p>
        </p:txBody>
      </p:sp>
      <p:sp>
        <p:nvSpPr>
          <p:cNvPr id="1213" name="Google Shape;1213;p34"/>
          <p:cNvSpPr txBox="1"/>
          <p:nvPr>
            <p:ph idx="9" type="title"/>
          </p:nvPr>
        </p:nvSpPr>
        <p:spPr>
          <a:xfrm>
            <a:off x="6856049" y="3031669"/>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05</a:t>
            </a:r>
            <a:endParaRPr/>
          </a:p>
        </p:txBody>
      </p:sp>
      <p:sp>
        <p:nvSpPr>
          <p:cNvPr id="1214" name="Google Shape;1214;p34"/>
          <p:cNvSpPr txBox="1"/>
          <p:nvPr>
            <p:ph idx="1" type="subTitle"/>
          </p:nvPr>
        </p:nvSpPr>
        <p:spPr>
          <a:xfrm>
            <a:off x="511800" y="4002600"/>
            <a:ext cx="2747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F</a:t>
            </a:r>
            <a:r>
              <a:rPr lang="en-GB"/>
              <a:t>eatures implemented and reasons for prioritisation.</a:t>
            </a:r>
            <a:endParaRPr/>
          </a:p>
        </p:txBody>
      </p:sp>
      <p:sp>
        <p:nvSpPr>
          <p:cNvPr id="1215" name="Google Shape;1215;p34"/>
          <p:cNvSpPr txBox="1"/>
          <p:nvPr>
            <p:ph idx="3" type="subTitle"/>
          </p:nvPr>
        </p:nvSpPr>
        <p:spPr>
          <a:xfrm>
            <a:off x="634500" y="3555450"/>
            <a:ext cx="25023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IMPLEMENTATION</a:t>
            </a:r>
            <a:endParaRPr/>
          </a:p>
        </p:txBody>
      </p:sp>
      <p:sp>
        <p:nvSpPr>
          <p:cNvPr id="1216" name="Google Shape;1216;p34"/>
          <p:cNvSpPr txBox="1"/>
          <p:nvPr>
            <p:ph idx="9" type="title"/>
          </p:nvPr>
        </p:nvSpPr>
        <p:spPr>
          <a:xfrm>
            <a:off x="1518299" y="3031657"/>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03</a:t>
            </a:r>
            <a:endParaRPr/>
          </a:p>
        </p:txBody>
      </p:sp>
      <p:sp>
        <p:nvSpPr>
          <p:cNvPr id="1217" name="Google Shape;1217;p34"/>
          <p:cNvSpPr txBox="1"/>
          <p:nvPr>
            <p:ph idx="3" type="subTitle"/>
          </p:nvPr>
        </p:nvSpPr>
        <p:spPr>
          <a:xfrm>
            <a:off x="1978475" y="1782300"/>
            <a:ext cx="25023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35"/>
          <p:cNvSpPr/>
          <p:nvPr/>
        </p:nvSpPr>
        <p:spPr>
          <a:xfrm>
            <a:off x="940800" y="532650"/>
            <a:ext cx="7262400" cy="4078200"/>
          </a:xfrm>
          <a:prstGeom prst="rect">
            <a:avLst/>
          </a:prstGeom>
          <a:solidFill>
            <a:srgbClr val="FFFFFF">
              <a:alpha val="8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5"/>
          <p:cNvSpPr txBox="1"/>
          <p:nvPr>
            <p:ph type="title"/>
          </p:nvPr>
        </p:nvSpPr>
        <p:spPr>
          <a:xfrm>
            <a:off x="2376450" y="2503225"/>
            <a:ext cx="4391100" cy="14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1224" name="Google Shape;1224;p35"/>
          <p:cNvSpPr txBox="1"/>
          <p:nvPr>
            <p:ph idx="2" type="title"/>
          </p:nvPr>
        </p:nvSpPr>
        <p:spPr>
          <a:xfrm>
            <a:off x="2509950" y="1423488"/>
            <a:ext cx="1188600" cy="82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grpSp>
        <p:nvGrpSpPr>
          <p:cNvPr id="1229" name="Google Shape;1229;p36"/>
          <p:cNvGrpSpPr/>
          <p:nvPr/>
        </p:nvGrpSpPr>
        <p:grpSpPr>
          <a:xfrm>
            <a:off x="1828091" y="1922062"/>
            <a:ext cx="394374" cy="457156"/>
            <a:chOff x="4492800" y="2027925"/>
            <a:chExt cx="414825" cy="481825"/>
          </a:xfrm>
        </p:grpSpPr>
        <p:sp>
          <p:nvSpPr>
            <p:cNvPr id="1230" name="Google Shape;1230;p3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31" name="Google Shape;1231;p3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232" name="Google Shape;1232;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the problem?</a:t>
            </a:r>
            <a:endParaRPr/>
          </a:p>
        </p:txBody>
      </p:sp>
      <p:sp>
        <p:nvSpPr>
          <p:cNvPr id="1233" name="Google Shape;1233;p36"/>
          <p:cNvSpPr txBox="1"/>
          <p:nvPr/>
        </p:nvSpPr>
        <p:spPr>
          <a:xfrm>
            <a:off x="872400" y="1133475"/>
            <a:ext cx="7704000" cy="16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accent4"/>
                </a:solidFill>
                <a:latin typeface="Encode Sans Semi Expanded ExtraBold"/>
                <a:ea typeface="Encode Sans Semi Expanded ExtraBold"/>
                <a:cs typeface="Encode Sans Semi Expanded ExtraBold"/>
                <a:sym typeface="Encode Sans Semi Expanded ExtraBold"/>
              </a:rPr>
              <a:t>Subject Overview</a:t>
            </a:r>
            <a:endParaRPr sz="1800">
              <a:solidFill>
                <a:schemeClr val="accent4"/>
              </a:solidFill>
              <a:latin typeface="Encode Sans Semi Expanded ExtraBold"/>
              <a:ea typeface="Encode Sans Semi Expanded ExtraBold"/>
              <a:cs typeface="Encode Sans Semi Expanded ExtraBold"/>
              <a:sym typeface="Encode Sans Semi Expanded ExtraBold"/>
            </a:endParaRPr>
          </a:p>
          <a:p>
            <a:pPr indent="0" lvl="0" marL="0" rtl="0" algn="l">
              <a:lnSpc>
                <a:spcPct val="115000"/>
              </a:lnSpc>
              <a:spcBef>
                <a:spcPts val="0"/>
              </a:spcBef>
              <a:spcAft>
                <a:spcPts val="0"/>
              </a:spcAft>
              <a:buNone/>
            </a:pPr>
            <a:r>
              <a:rPr lang="en-GB">
                <a:solidFill>
                  <a:schemeClr val="accent2"/>
                </a:solidFill>
                <a:latin typeface="Noto Sans Thai"/>
                <a:ea typeface="Noto Sans Thai"/>
                <a:cs typeface="Noto Sans Thai"/>
                <a:sym typeface="Noto Sans Thai"/>
              </a:rPr>
              <a:t>Delirium is a complex illness which only recently started to be recognised and diagnosed that can be found in both adults and children.</a:t>
            </a:r>
            <a:r>
              <a:rPr lang="en-GB">
                <a:solidFill>
                  <a:schemeClr val="accent2"/>
                </a:solidFill>
                <a:latin typeface="Noto Sans Thai"/>
                <a:ea typeface="Noto Sans Thai"/>
                <a:cs typeface="Noto Sans Thai"/>
                <a:sym typeface="Noto Sans Thai"/>
              </a:rPr>
              <a:t> </a:t>
            </a:r>
            <a:r>
              <a:rPr lang="en-GB">
                <a:solidFill>
                  <a:schemeClr val="accent2"/>
                </a:solidFill>
                <a:latin typeface="Noto Sans Thai"/>
                <a:ea typeface="Noto Sans Thai"/>
                <a:cs typeface="Noto Sans Thai"/>
                <a:sym typeface="Noto Sans Thai"/>
              </a:rPr>
              <a:t>It can affect a person's awareness of their surroundings, their behaviour and very quickly deteriorate a person’s mental state. Due to the nature of the symptoms of delirium and how rapidly it can develop means it can be difficult to diagnose especially in the younger and elderly generation.</a:t>
            </a:r>
            <a:endParaRPr>
              <a:solidFill>
                <a:schemeClr val="accent2"/>
              </a:solidFill>
              <a:latin typeface="Noto Sans Thai"/>
              <a:ea typeface="Noto Sans Thai"/>
              <a:cs typeface="Noto Sans Thai"/>
              <a:sym typeface="Noto Sans Thai"/>
            </a:endParaRPr>
          </a:p>
          <a:p>
            <a:pPr indent="0" lvl="0" marL="0" rtl="0" algn="l">
              <a:spcBef>
                <a:spcPts val="300"/>
              </a:spcBef>
              <a:spcAft>
                <a:spcPts val="0"/>
              </a:spcAft>
              <a:buNone/>
            </a:pPr>
            <a:r>
              <a:t/>
            </a:r>
            <a:endParaRPr sz="1100">
              <a:solidFill>
                <a:schemeClr val="accent2"/>
              </a:solidFill>
              <a:latin typeface="Noto Sans Thai"/>
              <a:ea typeface="Noto Sans Thai"/>
              <a:cs typeface="Noto Sans Thai"/>
              <a:sym typeface="Noto Sans Thai"/>
            </a:endParaRPr>
          </a:p>
        </p:txBody>
      </p:sp>
      <p:sp>
        <p:nvSpPr>
          <p:cNvPr id="1234" name="Google Shape;1234;p36"/>
          <p:cNvSpPr txBox="1"/>
          <p:nvPr/>
        </p:nvSpPr>
        <p:spPr>
          <a:xfrm>
            <a:off x="872400" y="2854250"/>
            <a:ext cx="3717300" cy="1635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GB" sz="1800">
                <a:solidFill>
                  <a:schemeClr val="accent4"/>
                </a:solidFill>
                <a:latin typeface="Encode Sans Semi Expanded ExtraBold"/>
                <a:ea typeface="Encode Sans Semi Expanded ExtraBold"/>
                <a:cs typeface="Encode Sans Semi Expanded ExtraBold"/>
                <a:sym typeface="Encode Sans Semi Expanded ExtraBold"/>
              </a:rPr>
              <a:t>The effects of this:</a:t>
            </a:r>
            <a:endParaRPr sz="1800">
              <a:solidFill>
                <a:schemeClr val="accent4"/>
              </a:solidFill>
              <a:latin typeface="Encode Sans Semi Expanded ExtraBold"/>
              <a:ea typeface="Encode Sans Semi Expanded ExtraBold"/>
              <a:cs typeface="Encode Sans Semi Expanded ExtraBold"/>
              <a:sym typeface="Encode Sans Semi Expanded ExtraBold"/>
            </a:endParaRPr>
          </a:p>
          <a:p>
            <a:pPr indent="-206375" lvl="0" marL="241300" rtl="0" algn="l">
              <a:lnSpc>
                <a:spcPct val="115000"/>
              </a:lnSpc>
              <a:spcBef>
                <a:spcPts val="300"/>
              </a:spcBef>
              <a:spcAft>
                <a:spcPts val="0"/>
              </a:spcAft>
              <a:buClr>
                <a:schemeClr val="accent2"/>
              </a:buClr>
              <a:buSzPts val="1250"/>
              <a:buFont typeface="Noto Sans Thai"/>
              <a:buChar char="●"/>
            </a:pPr>
            <a:r>
              <a:rPr lang="en-GB" sz="1200">
                <a:solidFill>
                  <a:schemeClr val="accent2"/>
                </a:solidFill>
                <a:latin typeface="Noto Sans Thai"/>
                <a:ea typeface="Noto Sans Thai"/>
                <a:cs typeface="Noto Sans Thai"/>
                <a:sym typeface="Noto Sans Thai"/>
              </a:rPr>
              <a:t>Currently the best solution now is to detox</a:t>
            </a:r>
            <a:endParaRPr sz="1200">
              <a:solidFill>
                <a:schemeClr val="accent2"/>
              </a:solidFill>
              <a:latin typeface="Noto Sans Thai"/>
              <a:ea typeface="Noto Sans Thai"/>
              <a:cs typeface="Noto Sans Thai"/>
              <a:sym typeface="Noto Sans Thai"/>
            </a:endParaRPr>
          </a:p>
          <a:p>
            <a:pPr indent="-206375" lvl="0" marL="241300" rtl="0" algn="l">
              <a:lnSpc>
                <a:spcPct val="115000"/>
              </a:lnSpc>
              <a:spcBef>
                <a:spcPts val="300"/>
              </a:spcBef>
              <a:spcAft>
                <a:spcPts val="0"/>
              </a:spcAft>
              <a:buClr>
                <a:schemeClr val="accent2"/>
              </a:buClr>
              <a:buSzPts val="1250"/>
              <a:buFont typeface="Noto Sans Thai"/>
              <a:buChar char="●"/>
            </a:pPr>
            <a:r>
              <a:rPr lang="en-GB" sz="1200">
                <a:solidFill>
                  <a:schemeClr val="accent2"/>
                </a:solidFill>
                <a:latin typeface="Noto Sans Thai"/>
                <a:ea typeface="Noto Sans Thai"/>
                <a:cs typeface="Noto Sans Thai"/>
                <a:sym typeface="Noto Sans Thai"/>
              </a:rPr>
              <a:t>Delirium can hinder a child's cognitive development</a:t>
            </a:r>
            <a:endParaRPr sz="1200">
              <a:solidFill>
                <a:schemeClr val="accent2"/>
              </a:solidFill>
              <a:latin typeface="Noto Sans Thai"/>
              <a:ea typeface="Noto Sans Thai"/>
              <a:cs typeface="Noto Sans Thai"/>
              <a:sym typeface="Noto Sans Thai"/>
            </a:endParaRPr>
          </a:p>
          <a:p>
            <a:pPr indent="-206375" lvl="0" marL="241300" rtl="0" algn="l">
              <a:lnSpc>
                <a:spcPct val="115000"/>
              </a:lnSpc>
              <a:spcBef>
                <a:spcPts val="300"/>
              </a:spcBef>
              <a:spcAft>
                <a:spcPts val="0"/>
              </a:spcAft>
              <a:buClr>
                <a:schemeClr val="accent2"/>
              </a:buClr>
              <a:buSzPts val="1250"/>
              <a:buFont typeface="Noto Sans Thai"/>
              <a:buChar char="●"/>
            </a:pPr>
            <a:r>
              <a:rPr lang="en-GB" sz="1200">
                <a:solidFill>
                  <a:schemeClr val="accent2"/>
                </a:solidFill>
                <a:latin typeface="Noto Sans Thai"/>
                <a:ea typeface="Noto Sans Thai"/>
                <a:cs typeface="Noto Sans Thai"/>
                <a:sym typeface="Noto Sans Thai"/>
              </a:rPr>
              <a:t>Can put inexperienced nurses in uncomfortable situations</a:t>
            </a:r>
            <a:endParaRPr sz="1200">
              <a:solidFill>
                <a:schemeClr val="accent2"/>
              </a:solidFill>
              <a:latin typeface="Noto Sans Thai"/>
              <a:ea typeface="Noto Sans Thai"/>
              <a:cs typeface="Noto Sans Thai"/>
              <a:sym typeface="Noto Sans Thai"/>
            </a:endParaRPr>
          </a:p>
          <a:p>
            <a:pPr indent="0" lvl="0" marL="0" rtl="0" algn="l">
              <a:spcBef>
                <a:spcPts val="300"/>
              </a:spcBef>
              <a:spcAft>
                <a:spcPts val="0"/>
              </a:spcAft>
              <a:buNone/>
            </a:pPr>
            <a:r>
              <a:t/>
            </a:r>
            <a:endParaRPr sz="1100">
              <a:solidFill>
                <a:schemeClr val="accent2"/>
              </a:solidFill>
              <a:latin typeface="Noto Sans Thai"/>
              <a:ea typeface="Noto Sans Thai"/>
              <a:cs typeface="Noto Sans Thai"/>
              <a:sym typeface="Noto Sans Thai"/>
            </a:endParaRPr>
          </a:p>
        </p:txBody>
      </p:sp>
      <p:sp>
        <p:nvSpPr>
          <p:cNvPr id="1235" name="Google Shape;1235;p36"/>
          <p:cNvSpPr txBox="1"/>
          <p:nvPr/>
        </p:nvSpPr>
        <p:spPr>
          <a:xfrm>
            <a:off x="4706700" y="2814700"/>
            <a:ext cx="3717300" cy="16755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GB" sz="1800">
                <a:solidFill>
                  <a:schemeClr val="accent4"/>
                </a:solidFill>
                <a:latin typeface="Encode Sans Semi Expanded ExtraBold"/>
                <a:ea typeface="Encode Sans Semi Expanded ExtraBold"/>
                <a:cs typeface="Encode Sans Semi Expanded ExtraBold"/>
                <a:sym typeface="Encode Sans Semi Expanded ExtraBold"/>
              </a:rPr>
              <a:t>What needs to be done:</a:t>
            </a:r>
            <a:endParaRPr sz="1800">
              <a:solidFill>
                <a:schemeClr val="accent4"/>
              </a:solidFill>
              <a:latin typeface="Encode Sans Semi Expanded ExtraBold"/>
              <a:ea typeface="Encode Sans Semi Expanded ExtraBold"/>
              <a:cs typeface="Encode Sans Semi Expanded ExtraBold"/>
              <a:sym typeface="Encode Sans Semi Expanded ExtraBold"/>
            </a:endParaRPr>
          </a:p>
          <a:p>
            <a:pPr indent="-206375" lvl="0" marL="241300" rtl="0" algn="l">
              <a:lnSpc>
                <a:spcPct val="115000"/>
              </a:lnSpc>
              <a:spcBef>
                <a:spcPts val="300"/>
              </a:spcBef>
              <a:spcAft>
                <a:spcPts val="0"/>
              </a:spcAft>
              <a:buClr>
                <a:schemeClr val="accent2"/>
              </a:buClr>
              <a:buSzPts val="1250"/>
              <a:buFont typeface="Noto Sans Thai"/>
              <a:buChar char="●"/>
            </a:pPr>
            <a:r>
              <a:rPr lang="en-GB" sz="1200">
                <a:solidFill>
                  <a:schemeClr val="accent2"/>
                </a:solidFill>
                <a:latin typeface="Noto Sans Thai"/>
                <a:ea typeface="Noto Sans Thai"/>
                <a:cs typeface="Noto Sans Thai"/>
                <a:sym typeface="Noto Sans Thai"/>
              </a:rPr>
              <a:t>A solid base for further research of treatments</a:t>
            </a:r>
            <a:endParaRPr sz="1200">
              <a:solidFill>
                <a:schemeClr val="accent2"/>
              </a:solidFill>
              <a:latin typeface="Noto Sans Thai"/>
              <a:ea typeface="Noto Sans Thai"/>
              <a:cs typeface="Noto Sans Thai"/>
              <a:sym typeface="Noto Sans Thai"/>
            </a:endParaRPr>
          </a:p>
          <a:p>
            <a:pPr indent="-206375" lvl="0" marL="241300" rtl="0" algn="l">
              <a:lnSpc>
                <a:spcPct val="115000"/>
              </a:lnSpc>
              <a:spcBef>
                <a:spcPts val="300"/>
              </a:spcBef>
              <a:spcAft>
                <a:spcPts val="0"/>
              </a:spcAft>
              <a:buClr>
                <a:schemeClr val="accent2"/>
              </a:buClr>
              <a:buSzPts val="1250"/>
              <a:buFont typeface="Noto Sans Thai"/>
              <a:buChar char="●"/>
            </a:pPr>
            <a:r>
              <a:rPr lang="en-GB" sz="1200">
                <a:solidFill>
                  <a:schemeClr val="accent2"/>
                </a:solidFill>
                <a:latin typeface="Noto Sans Thai"/>
                <a:ea typeface="Noto Sans Thai"/>
                <a:cs typeface="Noto Sans Thai"/>
                <a:sym typeface="Noto Sans Thai"/>
              </a:rPr>
              <a:t>Sharing of knowledge between Paediatric ICUs</a:t>
            </a:r>
            <a:endParaRPr sz="1200">
              <a:solidFill>
                <a:schemeClr val="accent2"/>
              </a:solidFill>
              <a:latin typeface="Noto Sans Thai"/>
              <a:ea typeface="Noto Sans Thai"/>
              <a:cs typeface="Noto Sans Thai"/>
              <a:sym typeface="Noto Sans Thai"/>
            </a:endParaRPr>
          </a:p>
          <a:p>
            <a:pPr indent="-206375" lvl="0" marL="241300" rtl="0" algn="l">
              <a:lnSpc>
                <a:spcPct val="115000"/>
              </a:lnSpc>
              <a:spcBef>
                <a:spcPts val="300"/>
              </a:spcBef>
              <a:spcAft>
                <a:spcPts val="0"/>
              </a:spcAft>
              <a:buClr>
                <a:schemeClr val="accent2"/>
              </a:buClr>
              <a:buSzPts val="1250"/>
              <a:buFont typeface="Noto Sans Thai"/>
              <a:buChar char="●"/>
            </a:pPr>
            <a:r>
              <a:rPr lang="en-GB" sz="1200">
                <a:solidFill>
                  <a:schemeClr val="accent2"/>
                </a:solidFill>
                <a:latin typeface="Noto Sans Thai"/>
                <a:ea typeface="Noto Sans Thai"/>
                <a:cs typeface="Noto Sans Thai"/>
                <a:sym typeface="Noto Sans Thai"/>
              </a:rPr>
              <a:t>Improved accessibility to education materials</a:t>
            </a:r>
            <a:endParaRPr sz="1200">
              <a:solidFill>
                <a:schemeClr val="accent2"/>
              </a:solidFill>
              <a:latin typeface="Noto Sans Thai"/>
              <a:ea typeface="Noto Sans Thai"/>
              <a:cs typeface="Noto Sans Thai"/>
              <a:sym typeface="Noto Sans Thai"/>
            </a:endParaRPr>
          </a:p>
          <a:p>
            <a:pPr indent="0" lvl="0" marL="0" rtl="0" algn="l">
              <a:spcBef>
                <a:spcPts val="300"/>
              </a:spcBef>
              <a:spcAft>
                <a:spcPts val="0"/>
              </a:spcAft>
              <a:buNone/>
            </a:pPr>
            <a:r>
              <a:t/>
            </a:r>
            <a:endParaRPr sz="1100">
              <a:solidFill>
                <a:schemeClr val="accent2"/>
              </a:solidFill>
              <a:latin typeface="Noto Sans Thai"/>
              <a:ea typeface="Noto Sans Thai"/>
              <a:cs typeface="Noto Sans Thai"/>
              <a:sym typeface="Noto Sans Tha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the solution?</a:t>
            </a:r>
            <a:endParaRPr/>
          </a:p>
        </p:txBody>
      </p:sp>
      <p:sp>
        <p:nvSpPr>
          <p:cNvPr id="1241" name="Google Shape;1241;p37"/>
          <p:cNvSpPr txBox="1"/>
          <p:nvPr/>
        </p:nvSpPr>
        <p:spPr>
          <a:xfrm>
            <a:off x="872400" y="1057275"/>
            <a:ext cx="7704000" cy="35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accent4"/>
                </a:solidFill>
                <a:latin typeface="Encode Sans Semi Expanded ExtraBold"/>
                <a:ea typeface="Encode Sans Semi Expanded ExtraBold"/>
                <a:cs typeface="Encode Sans Semi Expanded ExtraBold"/>
                <a:sym typeface="Encode Sans Semi Expanded ExtraBold"/>
              </a:rPr>
              <a:t>Solution </a:t>
            </a:r>
            <a:r>
              <a:rPr lang="en-GB" sz="1800">
                <a:solidFill>
                  <a:schemeClr val="accent4"/>
                </a:solidFill>
                <a:latin typeface="Encode Sans Semi Expanded ExtraBold"/>
                <a:ea typeface="Encode Sans Semi Expanded ExtraBold"/>
                <a:cs typeface="Encode Sans Semi Expanded ExtraBold"/>
                <a:sym typeface="Encode Sans Semi Expanded ExtraBold"/>
              </a:rPr>
              <a:t>Overview</a:t>
            </a:r>
            <a:endParaRPr sz="1800">
              <a:solidFill>
                <a:srgbClr val="424242"/>
              </a:solidFill>
              <a:latin typeface="Roboto"/>
              <a:ea typeface="Roboto"/>
              <a:cs typeface="Roboto"/>
              <a:sym typeface="Roboto"/>
            </a:endParaRPr>
          </a:p>
          <a:p>
            <a:pPr indent="0" lvl="0" marL="0" rtl="0" algn="l">
              <a:lnSpc>
                <a:spcPct val="115000"/>
              </a:lnSpc>
              <a:spcBef>
                <a:spcPts val="0"/>
              </a:spcBef>
              <a:spcAft>
                <a:spcPts val="0"/>
              </a:spcAft>
              <a:buNone/>
            </a:pPr>
            <a:r>
              <a:rPr lang="en-GB" sz="1200">
                <a:solidFill>
                  <a:schemeClr val="accent2"/>
                </a:solidFill>
                <a:latin typeface="Noto Sans Thai"/>
                <a:ea typeface="Noto Sans Thai"/>
                <a:cs typeface="Noto Sans Thai"/>
                <a:sym typeface="Noto Sans Thai"/>
              </a:rPr>
              <a:t>This project is about delivering a software system to support a UK wide NHS clinical trial in the field of delirium in paediatric ICU. </a:t>
            </a:r>
            <a:r>
              <a:rPr lang="en-GB" sz="1200">
                <a:solidFill>
                  <a:schemeClr val="accent2"/>
                </a:solidFill>
                <a:latin typeface="Noto Sans Thai"/>
                <a:ea typeface="Noto Sans Thai"/>
                <a:cs typeface="Noto Sans Thai"/>
                <a:sym typeface="Noto Sans Thai"/>
              </a:rPr>
              <a:t>The trial is run from the QUB School of Nursing. Diagnosing and treating delirium is a poorly understood aspect of paediatric ICU medicine. This software system will include both an Audit functionality for research data and furthermore an e-learning environment for personal development of NHS staff.</a:t>
            </a:r>
            <a:endParaRPr sz="1200">
              <a:solidFill>
                <a:schemeClr val="accent2"/>
              </a:solidFill>
              <a:latin typeface="Noto Sans Thai"/>
              <a:ea typeface="Noto Sans Thai"/>
              <a:cs typeface="Noto Sans Thai"/>
              <a:sym typeface="Noto Sans Thai"/>
            </a:endParaRPr>
          </a:p>
          <a:p>
            <a:pPr indent="0" lvl="0" marL="0" rtl="0" algn="l">
              <a:spcBef>
                <a:spcPts val="1200"/>
              </a:spcBef>
              <a:spcAft>
                <a:spcPts val="0"/>
              </a:spcAft>
              <a:buNone/>
            </a:pPr>
            <a:r>
              <a:rPr lang="en-GB" sz="1800">
                <a:solidFill>
                  <a:schemeClr val="accent4"/>
                </a:solidFill>
                <a:latin typeface="Encode Sans Semi Expanded ExtraBold"/>
                <a:ea typeface="Encode Sans Semi Expanded ExtraBold"/>
                <a:cs typeface="Encode Sans Semi Expanded ExtraBold"/>
                <a:sym typeface="Encode Sans Semi Expanded ExtraBold"/>
              </a:rPr>
              <a:t>Key Features:</a:t>
            </a:r>
            <a:endParaRPr sz="1800">
              <a:solidFill>
                <a:srgbClr val="424242"/>
              </a:solidFill>
              <a:latin typeface="Roboto"/>
              <a:ea typeface="Roboto"/>
              <a:cs typeface="Roboto"/>
              <a:sym typeface="Roboto"/>
            </a:endParaRPr>
          </a:p>
          <a:p>
            <a:pPr indent="-311150" lvl="0" marL="457200" rtl="0" algn="l">
              <a:lnSpc>
                <a:spcPct val="150000"/>
              </a:lnSpc>
              <a:spcBef>
                <a:spcPts val="0"/>
              </a:spcBef>
              <a:spcAft>
                <a:spcPts val="0"/>
              </a:spcAft>
              <a:buClr>
                <a:schemeClr val="accent2"/>
              </a:buClr>
              <a:buSzPts val="1300"/>
              <a:buFont typeface="Noto Sans Thai"/>
              <a:buChar char="●"/>
            </a:pPr>
            <a:r>
              <a:rPr lang="en-GB" sz="1300">
                <a:solidFill>
                  <a:schemeClr val="accent2"/>
                </a:solidFill>
                <a:latin typeface="Noto Sans Thai"/>
                <a:ea typeface="Noto Sans Thai"/>
                <a:cs typeface="Noto Sans Thai"/>
                <a:sym typeface="Noto Sans Thai"/>
              </a:rPr>
              <a:t>User focused design</a:t>
            </a:r>
            <a:endParaRPr sz="1300">
              <a:solidFill>
                <a:schemeClr val="accent2"/>
              </a:solidFill>
              <a:latin typeface="Noto Sans Thai"/>
              <a:ea typeface="Noto Sans Thai"/>
              <a:cs typeface="Noto Sans Thai"/>
              <a:sym typeface="Noto Sans Thai"/>
            </a:endParaRPr>
          </a:p>
          <a:p>
            <a:pPr indent="-311150" lvl="0" marL="457200" rtl="0" algn="l">
              <a:lnSpc>
                <a:spcPct val="150000"/>
              </a:lnSpc>
              <a:spcBef>
                <a:spcPts val="0"/>
              </a:spcBef>
              <a:spcAft>
                <a:spcPts val="0"/>
              </a:spcAft>
              <a:buClr>
                <a:schemeClr val="accent2"/>
              </a:buClr>
              <a:buSzPts val="1300"/>
              <a:buFont typeface="Noto Sans Thai"/>
              <a:buChar char="●"/>
            </a:pPr>
            <a:r>
              <a:rPr lang="en-GB" sz="1300">
                <a:solidFill>
                  <a:schemeClr val="accent2"/>
                </a:solidFill>
                <a:latin typeface="Noto Sans Thai"/>
                <a:ea typeface="Noto Sans Thai"/>
                <a:cs typeface="Noto Sans Thai"/>
                <a:sym typeface="Noto Sans Thai"/>
              </a:rPr>
              <a:t>Accessibility considerations across our solution</a:t>
            </a:r>
            <a:endParaRPr sz="1300">
              <a:solidFill>
                <a:schemeClr val="accent2"/>
              </a:solidFill>
              <a:latin typeface="Noto Sans Thai"/>
              <a:ea typeface="Noto Sans Thai"/>
              <a:cs typeface="Noto Sans Thai"/>
              <a:sym typeface="Noto Sans Thai"/>
            </a:endParaRPr>
          </a:p>
          <a:p>
            <a:pPr indent="-311150" lvl="0" marL="457200" rtl="0" algn="l">
              <a:lnSpc>
                <a:spcPct val="150000"/>
              </a:lnSpc>
              <a:spcBef>
                <a:spcPts val="0"/>
              </a:spcBef>
              <a:spcAft>
                <a:spcPts val="0"/>
              </a:spcAft>
              <a:buClr>
                <a:schemeClr val="accent2"/>
              </a:buClr>
              <a:buSzPts val="1300"/>
              <a:buFont typeface="Noto Sans Thai"/>
              <a:buChar char="●"/>
            </a:pPr>
            <a:r>
              <a:rPr lang="en-GB" sz="1300">
                <a:solidFill>
                  <a:schemeClr val="accent2"/>
                </a:solidFill>
                <a:latin typeface="Noto Sans Thai"/>
                <a:ea typeface="Noto Sans Thai"/>
                <a:cs typeface="Noto Sans Thai"/>
                <a:sym typeface="Noto Sans Thai"/>
              </a:rPr>
              <a:t>Backend Database for data storage</a:t>
            </a:r>
            <a:endParaRPr sz="1300">
              <a:solidFill>
                <a:schemeClr val="accent2"/>
              </a:solidFill>
              <a:latin typeface="Noto Sans Thai"/>
              <a:ea typeface="Noto Sans Thai"/>
              <a:cs typeface="Noto Sans Thai"/>
              <a:sym typeface="Noto Sans Thai"/>
            </a:endParaRPr>
          </a:p>
          <a:p>
            <a:pPr indent="-311150" lvl="0" marL="457200" rtl="0" algn="l">
              <a:lnSpc>
                <a:spcPct val="150000"/>
              </a:lnSpc>
              <a:spcBef>
                <a:spcPts val="0"/>
              </a:spcBef>
              <a:spcAft>
                <a:spcPts val="0"/>
              </a:spcAft>
              <a:buClr>
                <a:schemeClr val="accent2"/>
              </a:buClr>
              <a:buSzPts val="1300"/>
              <a:buFont typeface="Noto Sans Thai"/>
              <a:buChar char="●"/>
            </a:pPr>
            <a:r>
              <a:rPr lang="en-GB" sz="1300">
                <a:solidFill>
                  <a:schemeClr val="accent2"/>
                </a:solidFill>
                <a:latin typeface="Noto Sans Thai"/>
                <a:ea typeface="Noto Sans Thai"/>
                <a:cs typeface="Noto Sans Thai"/>
                <a:sym typeface="Noto Sans Thai"/>
              </a:rPr>
              <a:t>Data Visualisation</a:t>
            </a:r>
            <a:endParaRPr sz="1300">
              <a:solidFill>
                <a:schemeClr val="accent2"/>
              </a:solidFill>
              <a:latin typeface="Noto Sans Thai"/>
              <a:ea typeface="Noto Sans Thai"/>
              <a:cs typeface="Noto Sans Thai"/>
              <a:sym typeface="Noto Sans Thai"/>
            </a:endParaRPr>
          </a:p>
          <a:p>
            <a:pPr indent="-311150" lvl="0" marL="457200" rtl="0" algn="l">
              <a:lnSpc>
                <a:spcPct val="150000"/>
              </a:lnSpc>
              <a:spcBef>
                <a:spcPts val="0"/>
              </a:spcBef>
              <a:spcAft>
                <a:spcPts val="0"/>
              </a:spcAft>
              <a:buClr>
                <a:schemeClr val="accent2"/>
              </a:buClr>
              <a:buSzPts val="1300"/>
              <a:buFont typeface="Noto Sans Thai"/>
              <a:buChar char="●"/>
            </a:pPr>
            <a:r>
              <a:rPr lang="en-GB" sz="1300">
                <a:solidFill>
                  <a:schemeClr val="accent2"/>
                </a:solidFill>
                <a:latin typeface="Noto Sans Thai"/>
                <a:ea typeface="Noto Sans Thai"/>
                <a:cs typeface="Noto Sans Thai"/>
                <a:sym typeface="Noto Sans Thai"/>
              </a:rPr>
              <a:t>Potential for Integrated E-Learning Packages</a:t>
            </a:r>
            <a:endParaRPr sz="1300">
              <a:solidFill>
                <a:schemeClr val="accent2"/>
              </a:solidFill>
              <a:latin typeface="Noto Sans Thai"/>
              <a:ea typeface="Noto Sans Thai"/>
              <a:cs typeface="Noto Sans Thai"/>
              <a:sym typeface="Noto Sans Thai"/>
            </a:endParaRPr>
          </a:p>
        </p:txBody>
      </p:sp>
      <p:pic>
        <p:nvPicPr>
          <p:cNvPr id="1242" name="Google Shape;1242;p37"/>
          <p:cNvPicPr preferRelativeResize="0"/>
          <p:nvPr/>
        </p:nvPicPr>
        <p:blipFill rotWithShape="1">
          <a:blip r:embed="rId3">
            <a:alphaModFix/>
          </a:blip>
          <a:srcRect b="0" l="21531" r="23873" t="4278"/>
          <a:stretch/>
        </p:blipFill>
        <p:spPr>
          <a:xfrm>
            <a:off x="7123875" y="2791300"/>
            <a:ext cx="1504850" cy="1442851"/>
          </a:xfrm>
          <a:prstGeom prst="rect">
            <a:avLst/>
          </a:prstGeom>
          <a:noFill/>
          <a:ln>
            <a:noFill/>
          </a:ln>
        </p:spPr>
      </p:pic>
      <p:pic>
        <p:nvPicPr>
          <p:cNvPr id="1243" name="Google Shape;1243;p37"/>
          <p:cNvPicPr preferRelativeResize="0"/>
          <p:nvPr/>
        </p:nvPicPr>
        <p:blipFill>
          <a:blip r:embed="rId4">
            <a:alphaModFix/>
          </a:blip>
          <a:stretch>
            <a:fillRect/>
          </a:stretch>
        </p:blipFill>
        <p:spPr>
          <a:xfrm>
            <a:off x="5450850" y="3567853"/>
            <a:ext cx="1504850" cy="1197040"/>
          </a:xfrm>
          <a:prstGeom prst="rect">
            <a:avLst/>
          </a:prstGeom>
          <a:noFill/>
          <a:ln>
            <a:noFill/>
          </a:ln>
        </p:spPr>
      </p:pic>
      <p:pic>
        <p:nvPicPr>
          <p:cNvPr id="1244" name="Google Shape;1244;p37"/>
          <p:cNvPicPr preferRelativeResize="0"/>
          <p:nvPr/>
        </p:nvPicPr>
        <p:blipFill>
          <a:blip r:embed="rId5">
            <a:alphaModFix/>
          </a:blip>
          <a:stretch>
            <a:fillRect/>
          </a:stretch>
        </p:blipFill>
        <p:spPr>
          <a:xfrm>
            <a:off x="5327763" y="2338100"/>
            <a:ext cx="1751024" cy="9849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38"/>
          <p:cNvSpPr/>
          <p:nvPr/>
        </p:nvSpPr>
        <p:spPr>
          <a:xfrm>
            <a:off x="940800" y="532650"/>
            <a:ext cx="7262400" cy="4078200"/>
          </a:xfrm>
          <a:prstGeom prst="rect">
            <a:avLst/>
          </a:prstGeom>
          <a:solidFill>
            <a:srgbClr val="FFFFFF">
              <a:alpha val="8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8"/>
          <p:cNvSpPr txBox="1"/>
          <p:nvPr>
            <p:ph type="title"/>
          </p:nvPr>
        </p:nvSpPr>
        <p:spPr>
          <a:xfrm>
            <a:off x="2376450" y="2394600"/>
            <a:ext cx="4391100" cy="15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Design of the System</a:t>
            </a:r>
            <a:endParaRPr/>
          </a:p>
        </p:txBody>
      </p:sp>
      <p:sp>
        <p:nvSpPr>
          <p:cNvPr id="1251" name="Google Shape;1251;p38"/>
          <p:cNvSpPr txBox="1"/>
          <p:nvPr>
            <p:ph idx="2" type="title"/>
          </p:nvPr>
        </p:nvSpPr>
        <p:spPr>
          <a:xfrm>
            <a:off x="2509950" y="1423488"/>
            <a:ext cx="1188600" cy="82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39"/>
          <p:cNvSpPr txBox="1"/>
          <p:nvPr/>
        </p:nvSpPr>
        <p:spPr>
          <a:xfrm>
            <a:off x="1008225" y="533325"/>
            <a:ext cx="7576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600">
                <a:solidFill>
                  <a:schemeClr val="accent2"/>
                </a:solidFill>
                <a:latin typeface="Encode Sans Semi Expanded ExtraBold"/>
                <a:ea typeface="Encode Sans Semi Expanded ExtraBold"/>
                <a:cs typeface="Encode Sans Semi Expanded ExtraBold"/>
                <a:sym typeface="Encode Sans Semi Expanded ExtraBold"/>
              </a:rPr>
              <a:t>Block Diagrams </a:t>
            </a:r>
            <a:endParaRPr sz="2600">
              <a:solidFill>
                <a:schemeClr val="accent2"/>
              </a:solidFill>
              <a:latin typeface="Encode Sans Semi Expanded ExtraBold"/>
              <a:ea typeface="Encode Sans Semi Expanded ExtraBold"/>
              <a:cs typeface="Encode Sans Semi Expanded ExtraBold"/>
              <a:sym typeface="Encode Sans Semi Expanded ExtraBold"/>
            </a:endParaRPr>
          </a:p>
        </p:txBody>
      </p:sp>
      <p:sp>
        <p:nvSpPr>
          <p:cNvPr id="1257" name="Google Shape;1257;p39"/>
          <p:cNvSpPr/>
          <p:nvPr/>
        </p:nvSpPr>
        <p:spPr>
          <a:xfrm>
            <a:off x="695750" y="1062200"/>
            <a:ext cx="8110200" cy="3660300"/>
          </a:xfrm>
          <a:prstGeom prst="roundRect">
            <a:avLst>
              <a:gd fmla="val 16667"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8" name="Google Shape;1258;p39"/>
          <p:cNvGrpSpPr/>
          <p:nvPr/>
        </p:nvGrpSpPr>
        <p:grpSpPr>
          <a:xfrm>
            <a:off x="1531188" y="1637092"/>
            <a:ext cx="1483721" cy="2032324"/>
            <a:chOff x="1697726" y="3244179"/>
            <a:chExt cx="788124" cy="1146069"/>
          </a:xfrm>
        </p:grpSpPr>
        <p:sp>
          <p:nvSpPr>
            <p:cNvPr id="1259" name="Google Shape;1259;p3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1" name="Google Shape;1261;p39"/>
          <p:cNvPicPr preferRelativeResize="0"/>
          <p:nvPr/>
        </p:nvPicPr>
        <p:blipFill rotWithShape="1">
          <a:blip r:embed="rId3">
            <a:alphaModFix/>
          </a:blip>
          <a:srcRect b="0" l="0" r="0" t="6638"/>
          <a:stretch/>
        </p:blipFill>
        <p:spPr>
          <a:xfrm>
            <a:off x="1221950" y="2790237"/>
            <a:ext cx="1483750" cy="1839223"/>
          </a:xfrm>
          <a:prstGeom prst="rect">
            <a:avLst/>
          </a:prstGeom>
          <a:noFill/>
          <a:ln>
            <a:noFill/>
          </a:ln>
        </p:spPr>
      </p:pic>
      <p:pic>
        <p:nvPicPr>
          <p:cNvPr id="1262" name="Google Shape;1262;p39">
            <a:hlinkClick r:id="rId4"/>
          </p:cNvPr>
          <p:cNvPicPr preferRelativeResize="0"/>
          <p:nvPr/>
        </p:nvPicPr>
        <p:blipFill>
          <a:blip r:embed="rId5">
            <a:alphaModFix/>
          </a:blip>
          <a:stretch>
            <a:fillRect/>
          </a:stretch>
        </p:blipFill>
        <p:spPr>
          <a:xfrm>
            <a:off x="3196588" y="1155238"/>
            <a:ext cx="5077131" cy="34742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ER Diagrams </a:t>
            </a:r>
            <a:endParaRPr/>
          </a:p>
        </p:txBody>
      </p:sp>
      <p:sp>
        <p:nvSpPr>
          <p:cNvPr id="1268" name="Google Shape;1268;p40"/>
          <p:cNvSpPr/>
          <p:nvPr/>
        </p:nvSpPr>
        <p:spPr>
          <a:xfrm>
            <a:off x="4615100" y="445025"/>
            <a:ext cx="3968100" cy="2860200"/>
          </a:xfrm>
          <a:prstGeom prst="roundRect">
            <a:avLst>
              <a:gd fmla="val 16667"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0"/>
          <p:cNvSpPr/>
          <p:nvPr/>
        </p:nvSpPr>
        <p:spPr>
          <a:xfrm>
            <a:off x="558550" y="1914400"/>
            <a:ext cx="3968100" cy="2860200"/>
          </a:xfrm>
          <a:prstGeom prst="roundRect">
            <a:avLst>
              <a:gd fmla="val 16667"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0"/>
          <p:cNvSpPr txBox="1"/>
          <p:nvPr/>
        </p:nvSpPr>
        <p:spPr>
          <a:xfrm>
            <a:off x="710950" y="1967325"/>
            <a:ext cx="2816100" cy="49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GB" sz="1800">
                <a:solidFill>
                  <a:schemeClr val="accent4"/>
                </a:solidFill>
                <a:latin typeface="Encode Sans Semi Expanded ExtraBold"/>
                <a:ea typeface="Encode Sans Semi Expanded ExtraBold"/>
                <a:cs typeface="Encode Sans Semi Expanded ExtraBold"/>
                <a:sym typeface="Encode Sans Semi Expanded ExtraBold"/>
              </a:rPr>
              <a:t>E-Learning Database</a:t>
            </a:r>
            <a:endParaRPr sz="1250">
              <a:solidFill>
                <a:schemeClr val="accent2"/>
              </a:solidFill>
              <a:latin typeface="Noto Sans Thai"/>
              <a:ea typeface="Noto Sans Thai"/>
              <a:cs typeface="Noto Sans Thai"/>
              <a:sym typeface="Noto Sans Thai"/>
            </a:endParaRPr>
          </a:p>
          <a:p>
            <a:pPr indent="0" lvl="0" marL="0" rtl="0" algn="l">
              <a:spcBef>
                <a:spcPts val="300"/>
              </a:spcBef>
              <a:spcAft>
                <a:spcPts val="0"/>
              </a:spcAft>
              <a:buNone/>
            </a:pPr>
            <a:r>
              <a:t/>
            </a:r>
            <a:endParaRPr sz="1100">
              <a:solidFill>
                <a:schemeClr val="accent2"/>
              </a:solidFill>
              <a:latin typeface="Noto Sans Thai"/>
              <a:ea typeface="Noto Sans Thai"/>
              <a:cs typeface="Noto Sans Thai"/>
              <a:sym typeface="Noto Sans Thai"/>
            </a:endParaRPr>
          </a:p>
        </p:txBody>
      </p:sp>
      <p:sp>
        <p:nvSpPr>
          <p:cNvPr id="1271" name="Google Shape;1271;p40"/>
          <p:cNvSpPr txBox="1"/>
          <p:nvPr/>
        </p:nvSpPr>
        <p:spPr>
          <a:xfrm>
            <a:off x="6283200" y="2688950"/>
            <a:ext cx="2140800" cy="49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GB" sz="1800">
                <a:solidFill>
                  <a:schemeClr val="accent4"/>
                </a:solidFill>
                <a:latin typeface="Encode Sans Semi Expanded ExtraBold"/>
                <a:ea typeface="Encode Sans Semi Expanded ExtraBold"/>
                <a:cs typeface="Encode Sans Semi Expanded ExtraBold"/>
                <a:sym typeface="Encode Sans Semi Expanded ExtraBold"/>
              </a:rPr>
              <a:t>Audit</a:t>
            </a:r>
            <a:r>
              <a:rPr lang="en-GB" sz="1800">
                <a:solidFill>
                  <a:schemeClr val="accent4"/>
                </a:solidFill>
                <a:latin typeface="Encode Sans Semi Expanded ExtraBold"/>
                <a:ea typeface="Encode Sans Semi Expanded ExtraBold"/>
                <a:cs typeface="Encode Sans Semi Expanded ExtraBold"/>
                <a:sym typeface="Encode Sans Semi Expanded ExtraBold"/>
              </a:rPr>
              <a:t> Database</a:t>
            </a:r>
            <a:endParaRPr sz="1250">
              <a:solidFill>
                <a:schemeClr val="accent2"/>
              </a:solidFill>
              <a:latin typeface="Noto Sans Thai"/>
              <a:ea typeface="Noto Sans Thai"/>
              <a:cs typeface="Noto Sans Thai"/>
              <a:sym typeface="Noto Sans Thai"/>
            </a:endParaRPr>
          </a:p>
          <a:p>
            <a:pPr indent="0" lvl="0" marL="0" rtl="0" algn="l">
              <a:spcBef>
                <a:spcPts val="300"/>
              </a:spcBef>
              <a:spcAft>
                <a:spcPts val="0"/>
              </a:spcAft>
              <a:buNone/>
            </a:pPr>
            <a:r>
              <a:t/>
            </a:r>
            <a:endParaRPr sz="1100">
              <a:solidFill>
                <a:schemeClr val="accent2"/>
              </a:solidFill>
              <a:latin typeface="Noto Sans Thai"/>
              <a:ea typeface="Noto Sans Thai"/>
              <a:cs typeface="Noto Sans Thai"/>
              <a:sym typeface="Noto Sans Thai"/>
            </a:endParaRPr>
          </a:p>
        </p:txBody>
      </p:sp>
      <p:sp>
        <p:nvSpPr>
          <p:cNvPr id="1272" name="Google Shape;1272;p40"/>
          <p:cNvSpPr txBox="1"/>
          <p:nvPr/>
        </p:nvSpPr>
        <p:spPr>
          <a:xfrm>
            <a:off x="710950" y="1196425"/>
            <a:ext cx="3753300" cy="7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solidFill>
                  <a:schemeClr val="accent2"/>
                </a:solidFill>
                <a:latin typeface="Noto Sans Thai"/>
                <a:ea typeface="Noto Sans Thai"/>
                <a:cs typeface="Noto Sans Thai"/>
                <a:sym typeface="Noto Sans Thai"/>
              </a:rPr>
              <a:t>The below diagram was constructed from both the information the client wished to capture and to achieve the technical requirements</a:t>
            </a:r>
            <a:endParaRPr sz="1000">
              <a:solidFill>
                <a:schemeClr val="accent2"/>
              </a:solidFill>
              <a:latin typeface="Noto Sans Thai"/>
              <a:ea typeface="Noto Sans Thai"/>
              <a:cs typeface="Noto Sans Thai"/>
              <a:sym typeface="Noto Sans Thai"/>
            </a:endParaRPr>
          </a:p>
        </p:txBody>
      </p:sp>
      <p:sp>
        <p:nvSpPr>
          <p:cNvPr id="1273" name="Google Shape;1273;p40"/>
          <p:cNvSpPr txBox="1"/>
          <p:nvPr/>
        </p:nvSpPr>
        <p:spPr>
          <a:xfrm>
            <a:off x="4767350" y="3383200"/>
            <a:ext cx="3816000" cy="95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solidFill>
                  <a:schemeClr val="accent2"/>
                </a:solidFill>
                <a:latin typeface="Noto Sans Thai"/>
                <a:ea typeface="Noto Sans Thai"/>
                <a:cs typeface="Noto Sans Thai"/>
                <a:sym typeface="Noto Sans Thai"/>
              </a:rPr>
              <a:t>The information above was taken from the Excel spreadsheets used in the current audit system</a:t>
            </a:r>
            <a:endParaRPr sz="1000">
              <a:solidFill>
                <a:schemeClr val="accent2"/>
              </a:solidFill>
              <a:latin typeface="Noto Sans Thai"/>
              <a:ea typeface="Noto Sans Thai"/>
              <a:cs typeface="Noto Sans Thai"/>
              <a:sym typeface="Noto Sans Thai"/>
            </a:endParaRPr>
          </a:p>
        </p:txBody>
      </p:sp>
      <p:pic>
        <p:nvPicPr>
          <p:cNvPr id="1274" name="Google Shape;1274;p40">
            <a:hlinkClick r:id="rId3"/>
          </p:cNvPr>
          <p:cNvPicPr preferRelativeResize="0"/>
          <p:nvPr/>
        </p:nvPicPr>
        <p:blipFill>
          <a:blip r:embed="rId4">
            <a:alphaModFix/>
          </a:blip>
          <a:stretch>
            <a:fillRect/>
          </a:stretch>
        </p:blipFill>
        <p:spPr>
          <a:xfrm>
            <a:off x="5048388" y="644525"/>
            <a:ext cx="3101523" cy="1950974"/>
          </a:xfrm>
          <a:prstGeom prst="rect">
            <a:avLst/>
          </a:prstGeom>
          <a:noFill/>
          <a:ln>
            <a:noFill/>
          </a:ln>
        </p:spPr>
      </p:pic>
      <p:pic>
        <p:nvPicPr>
          <p:cNvPr id="1275" name="Google Shape;1275;p40">
            <a:hlinkClick r:id="rId5"/>
          </p:cNvPr>
          <p:cNvPicPr preferRelativeResize="0"/>
          <p:nvPr/>
        </p:nvPicPr>
        <p:blipFill>
          <a:blip r:embed="rId6">
            <a:alphaModFix/>
          </a:blip>
          <a:stretch>
            <a:fillRect/>
          </a:stretch>
        </p:blipFill>
        <p:spPr>
          <a:xfrm>
            <a:off x="710950" y="2533325"/>
            <a:ext cx="3577474" cy="195096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Hospital Admission and Discharge by Slidesgo">
  <a:themeElements>
    <a:clrScheme name="Simple Light">
      <a:dk1>
        <a:srgbClr val="FFFFFF"/>
      </a:dk1>
      <a:lt1>
        <a:srgbClr val="CFE2F3"/>
      </a:lt1>
      <a:dk2>
        <a:srgbClr val="6FA8DC"/>
      </a:dk2>
      <a:lt2>
        <a:srgbClr val="3D85C6"/>
      </a:lt2>
      <a:accent1>
        <a:srgbClr val="0B5394"/>
      </a:accent1>
      <a:accent2>
        <a:srgbClr val="0B2F69"/>
      </a:accent2>
      <a:accent3>
        <a:srgbClr val="657E93"/>
      </a:accent3>
      <a:accent4>
        <a:srgbClr val="972538"/>
      </a:accent4>
      <a:accent5>
        <a:srgbClr val="FFFFFF"/>
      </a:accent5>
      <a:accent6>
        <a:srgbClr val="FFFFFF"/>
      </a:accent6>
      <a:hlink>
        <a:srgbClr val="0B2F6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